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6" r:id="rId2"/>
    <p:sldId id="269" r:id="rId3"/>
    <p:sldId id="341" r:id="rId4"/>
    <p:sldId id="342" r:id="rId5"/>
    <p:sldId id="325" r:id="rId6"/>
    <p:sldId id="34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48040A-7A11-4073-8F55-41D78ED5D8D2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ECC69E8-0011-4901-8DAA-448F1E979F1D}">
      <dgm:prSet phldrT="[Text]" custT="1"/>
      <dgm:spPr/>
      <dgm:t>
        <a:bodyPr/>
        <a:lstStyle/>
        <a:p>
          <a:r>
            <a:rPr lang="en-US" sz="2800" dirty="0" smtClean="0"/>
            <a:t>Prepare Work plan &amp; budget</a:t>
          </a:r>
          <a:endParaRPr lang="en-US" sz="2800" dirty="0"/>
        </a:p>
      </dgm:t>
    </dgm:pt>
    <dgm:pt modelId="{19B129B7-16AF-491F-A09B-219D7F525552}" type="parTrans" cxnId="{1D273528-2576-42FE-8BE9-0B0584DB7653}">
      <dgm:prSet/>
      <dgm:spPr/>
      <dgm:t>
        <a:bodyPr/>
        <a:lstStyle/>
        <a:p>
          <a:endParaRPr lang="en-US"/>
        </a:p>
      </dgm:t>
    </dgm:pt>
    <dgm:pt modelId="{4C675399-8466-49D1-B03F-9B2F915B4EEB}" type="sibTrans" cxnId="{1D273528-2576-42FE-8BE9-0B0584DB7653}">
      <dgm:prSet/>
      <dgm:spPr/>
      <dgm:t>
        <a:bodyPr/>
        <a:lstStyle/>
        <a:p>
          <a:endParaRPr lang="en-US"/>
        </a:p>
      </dgm:t>
    </dgm:pt>
    <dgm:pt modelId="{FDE9CF8A-8E49-4C60-94DF-6957858C5B18}">
      <dgm:prSet phldrT="[Text]" custT="1"/>
      <dgm:spPr/>
      <dgm:t>
        <a:bodyPr/>
        <a:lstStyle/>
        <a:p>
          <a:r>
            <a:rPr lang="en-US" sz="2800" dirty="0" smtClean="0"/>
            <a:t>Get approval &amp; receive funds</a:t>
          </a:r>
          <a:endParaRPr lang="en-US" sz="2800" dirty="0"/>
        </a:p>
      </dgm:t>
    </dgm:pt>
    <dgm:pt modelId="{1EFE7CDD-AA0A-43D3-BEC6-4BCFAB9DA048}" type="parTrans" cxnId="{5197291A-2D2A-4881-879B-D08370AC5D7D}">
      <dgm:prSet/>
      <dgm:spPr/>
      <dgm:t>
        <a:bodyPr/>
        <a:lstStyle/>
        <a:p>
          <a:endParaRPr lang="en-US"/>
        </a:p>
      </dgm:t>
    </dgm:pt>
    <dgm:pt modelId="{74A371F4-F6AE-476B-B689-EC8F3B5CD85F}" type="sibTrans" cxnId="{5197291A-2D2A-4881-879B-D08370AC5D7D}">
      <dgm:prSet/>
      <dgm:spPr/>
      <dgm:t>
        <a:bodyPr/>
        <a:lstStyle/>
        <a:p>
          <a:endParaRPr lang="en-US"/>
        </a:p>
      </dgm:t>
    </dgm:pt>
    <dgm:pt modelId="{0099A7A4-B47A-4F4D-AF4F-F130D0F70F50}">
      <dgm:prSet phldrT="[Text]" custT="1"/>
      <dgm:spPr/>
      <dgm:t>
        <a:bodyPr/>
        <a:lstStyle/>
        <a:p>
          <a:r>
            <a:rPr lang="en-US" sz="2400" dirty="0" smtClean="0"/>
            <a:t>Complete work plan activities &amp; monitor</a:t>
          </a:r>
          <a:endParaRPr lang="en-US" sz="2400" dirty="0"/>
        </a:p>
      </dgm:t>
    </dgm:pt>
    <dgm:pt modelId="{9DEF7890-D954-4756-A6F8-A00B87DF8DE4}" type="parTrans" cxnId="{3854290C-2A7D-4F7C-B6A3-D09BAA8E1112}">
      <dgm:prSet/>
      <dgm:spPr/>
      <dgm:t>
        <a:bodyPr/>
        <a:lstStyle/>
        <a:p>
          <a:endParaRPr lang="en-US"/>
        </a:p>
      </dgm:t>
    </dgm:pt>
    <dgm:pt modelId="{26926BAD-C0D6-4047-90A6-FCA69794973A}" type="sibTrans" cxnId="{3854290C-2A7D-4F7C-B6A3-D09BAA8E1112}">
      <dgm:prSet/>
      <dgm:spPr/>
      <dgm:t>
        <a:bodyPr/>
        <a:lstStyle/>
        <a:p>
          <a:endParaRPr lang="en-US"/>
        </a:p>
      </dgm:t>
    </dgm:pt>
    <dgm:pt modelId="{41C77802-5265-4D8B-AA73-EE21D2201ECD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600" dirty="0" smtClean="0"/>
            <a:t>prepare narrative &amp; financial reports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dirty="0"/>
        </a:p>
      </dgm:t>
    </dgm:pt>
    <dgm:pt modelId="{9B28F4D9-6FB5-41E6-88C3-C5BF14CEF18F}" type="parTrans" cxnId="{C4F9EDCB-CF9F-4736-BBF6-185A42072321}">
      <dgm:prSet/>
      <dgm:spPr/>
      <dgm:t>
        <a:bodyPr/>
        <a:lstStyle/>
        <a:p>
          <a:endParaRPr lang="en-US"/>
        </a:p>
      </dgm:t>
    </dgm:pt>
    <dgm:pt modelId="{78AA260E-5368-49DF-93B9-5619AF5C72F7}" type="sibTrans" cxnId="{C4F9EDCB-CF9F-4736-BBF6-185A42072321}">
      <dgm:prSet/>
      <dgm:spPr/>
      <dgm:t>
        <a:bodyPr/>
        <a:lstStyle/>
        <a:p>
          <a:endParaRPr lang="en-US"/>
        </a:p>
      </dgm:t>
    </dgm:pt>
    <dgm:pt modelId="{4CD6668F-9848-4E0D-9DF4-8B340C7E3393}">
      <dgm:prSet phldrT="[Text]" custT="1"/>
      <dgm:spPr/>
      <dgm:t>
        <a:bodyPr/>
        <a:lstStyle/>
        <a:p>
          <a:r>
            <a:rPr lang="en-US" sz="3200" dirty="0" smtClean="0"/>
            <a:t>Evaluate</a:t>
          </a:r>
          <a:r>
            <a:rPr lang="en-US" sz="2800" dirty="0" smtClean="0"/>
            <a:t> </a:t>
          </a:r>
          <a:endParaRPr lang="en-US" sz="2800" dirty="0"/>
        </a:p>
      </dgm:t>
    </dgm:pt>
    <dgm:pt modelId="{E7FA0F95-BEB6-48B5-9C8C-59B1DBCC00BE}" type="sibTrans" cxnId="{450202B4-393C-4C94-BC11-E04F371A7EF3}">
      <dgm:prSet/>
      <dgm:spPr/>
      <dgm:t>
        <a:bodyPr/>
        <a:lstStyle/>
        <a:p>
          <a:endParaRPr lang="en-US"/>
        </a:p>
      </dgm:t>
    </dgm:pt>
    <dgm:pt modelId="{CC1363F1-5CA5-4F75-9461-791FB1E3AEF0}" type="parTrans" cxnId="{450202B4-393C-4C94-BC11-E04F371A7EF3}">
      <dgm:prSet/>
      <dgm:spPr/>
      <dgm:t>
        <a:bodyPr/>
        <a:lstStyle/>
        <a:p>
          <a:endParaRPr lang="en-US"/>
        </a:p>
      </dgm:t>
    </dgm:pt>
    <dgm:pt modelId="{A34CB022-912E-4C32-8432-63AFFAA264A7}" type="pres">
      <dgm:prSet presAssocID="{BC48040A-7A11-4073-8F55-41D78ED5D8D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0B1BA3-B3E1-4A13-B2FF-16124EFE707B}" type="pres">
      <dgm:prSet presAssocID="{2ECC69E8-0011-4901-8DAA-448F1E979F1D}" presName="node" presStyleLbl="node1" presStyleIdx="0" presStyleCnt="5" custScaleX="109819" custScaleY="1093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32B6B5-F5DA-42FC-80BF-AD7E4F5157AF}" type="pres">
      <dgm:prSet presAssocID="{4C675399-8466-49D1-B03F-9B2F915B4EEB}" presName="sibTrans" presStyleLbl="sibTrans2D1" presStyleIdx="0" presStyleCnt="5"/>
      <dgm:spPr/>
      <dgm:t>
        <a:bodyPr/>
        <a:lstStyle/>
        <a:p>
          <a:endParaRPr lang="en-US"/>
        </a:p>
      </dgm:t>
    </dgm:pt>
    <dgm:pt modelId="{05F88451-CB43-43F4-B6EA-AC98EF457087}" type="pres">
      <dgm:prSet presAssocID="{4C675399-8466-49D1-B03F-9B2F915B4EEB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03CBBFC3-33F3-40AE-94C6-0F1FE22F3D7B}" type="pres">
      <dgm:prSet presAssocID="{FDE9CF8A-8E49-4C60-94DF-6957858C5B18}" presName="node" presStyleLbl="node1" presStyleIdx="1" presStyleCnt="5" custScaleX="119668" custScaleY="1103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DDA15E-69D7-4393-967F-D822E56BD8E0}" type="pres">
      <dgm:prSet presAssocID="{74A371F4-F6AE-476B-B689-EC8F3B5CD85F}" presName="sibTrans" presStyleLbl="sibTrans2D1" presStyleIdx="1" presStyleCnt="5"/>
      <dgm:spPr/>
      <dgm:t>
        <a:bodyPr/>
        <a:lstStyle/>
        <a:p>
          <a:endParaRPr lang="en-US"/>
        </a:p>
      </dgm:t>
    </dgm:pt>
    <dgm:pt modelId="{2B94B361-13DB-43C4-BAC6-A5AAFF56F96C}" type="pres">
      <dgm:prSet presAssocID="{74A371F4-F6AE-476B-B689-EC8F3B5CD85F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43EE817B-8A72-4897-BA55-182FF90DD810}" type="pres">
      <dgm:prSet presAssocID="{0099A7A4-B47A-4F4D-AF4F-F130D0F70F50}" presName="node" presStyleLbl="node1" presStyleIdx="2" presStyleCnt="5" custScaleX="1200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D97882-866C-4580-A476-A0F3328240FD}" type="pres">
      <dgm:prSet presAssocID="{26926BAD-C0D6-4047-90A6-FCA69794973A}" presName="sibTrans" presStyleLbl="sibTrans2D1" presStyleIdx="2" presStyleCnt="5"/>
      <dgm:spPr/>
      <dgm:t>
        <a:bodyPr/>
        <a:lstStyle/>
        <a:p>
          <a:endParaRPr lang="en-US"/>
        </a:p>
      </dgm:t>
    </dgm:pt>
    <dgm:pt modelId="{DA83C57B-2BBD-40B4-9807-5A90800A42A6}" type="pres">
      <dgm:prSet presAssocID="{26926BAD-C0D6-4047-90A6-FCA69794973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849CF4A3-C31A-443B-88A3-F756E59A7999}" type="pres">
      <dgm:prSet presAssocID="{4CD6668F-9848-4E0D-9DF4-8B340C7E3393}" presName="node" presStyleLbl="node1" presStyleIdx="3" presStyleCnt="5" custScaleX="115418" custScaleY="1102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006A6-BF45-4C49-9D07-4428BF19C008}" type="pres">
      <dgm:prSet presAssocID="{E7FA0F95-BEB6-48B5-9C8C-59B1DBCC00BE}" presName="sibTrans" presStyleLbl="sibTrans2D1" presStyleIdx="3" presStyleCnt="5"/>
      <dgm:spPr/>
      <dgm:t>
        <a:bodyPr/>
        <a:lstStyle/>
        <a:p>
          <a:endParaRPr lang="en-US"/>
        </a:p>
      </dgm:t>
    </dgm:pt>
    <dgm:pt modelId="{AF8DAD1E-E4FE-4FFA-8543-75BC36D7E7B1}" type="pres">
      <dgm:prSet presAssocID="{E7FA0F95-BEB6-48B5-9C8C-59B1DBCC00BE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84708400-B1F7-4B3B-98AF-A3342B1C3630}" type="pres">
      <dgm:prSet presAssocID="{41C77802-5265-4D8B-AA73-EE21D2201ECD}" presName="node" presStyleLbl="node1" presStyleIdx="4" presStyleCnt="5" custScaleX="118007" custScaleY="1025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CBB5DD-7585-4A76-BB4F-60EF81E1FB0B}" type="pres">
      <dgm:prSet presAssocID="{78AA260E-5368-49DF-93B9-5619AF5C72F7}" presName="sibTrans" presStyleLbl="sibTrans2D1" presStyleIdx="4" presStyleCnt="5"/>
      <dgm:spPr/>
      <dgm:t>
        <a:bodyPr/>
        <a:lstStyle/>
        <a:p>
          <a:endParaRPr lang="en-US"/>
        </a:p>
      </dgm:t>
    </dgm:pt>
    <dgm:pt modelId="{964247A9-72B9-4BE1-8B3F-03E19AA3A74F}" type="pres">
      <dgm:prSet presAssocID="{78AA260E-5368-49DF-93B9-5619AF5C72F7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5A8448D-1B38-4510-B57E-DD73331A4A1E}" type="presOf" srcId="{2ECC69E8-0011-4901-8DAA-448F1E979F1D}" destId="{CB0B1BA3-B3E1-4A13-B2FF-16124EFE707B}" srcOrd="0" destOrd="0" presId="urn:microsoft.com/office/officeart/2005/8/layout/cycle2"/>
    <dgm:cxn modelId="{BE245A8F-4D62-4839-A1C9-F176927F41CA}" type="presOf" srcId="{E7FA0F95-BEB6-48B5-9C8C-59B1DBCC00BE}" destId="{AF8DAD1E-E4FE-4FFA-8543-75BC36D7E7B1}" srcOrd="1" destOrd="0" presId="urn:microsoft.com/office/officeart/2005/8/layout/cycle2"/>
    <dgm:cxn modelId="{B81B7BC6-53E4-4746-BBAB-4F6831DD74C3}" type="presOf" srcId="{78AA260E-5368-49DF-93B9-5619AF5C72F7}" destId="{73CBB5DD-7585-4A76-BB4F-60EF81E1FB0B}" srcOrd="0" destOrd="0" presId="urn:microsoft.com/office/officeart/2005/8/layout/cycle2"/>
    <dgm:cxn modelId="{733B6C31-FE23-45C6-973A-F8994ADFECFF}" type="presOf" srcId="{E7FA0F95-BEB6-48B5-9C8C-59B1DBCC00BE}" destId="{0E7006A6-BF45-4C49-9D07-4428BF19C008}" srcOrd="0" destOrd="0" presId="urn:microsoft.com/office/officeart/2005/8/layout/cycle2"/>
    <dgm:cxn modelId="{996C8FE5-5579-41DF-9A73-190EAA5B59C0}" type="presOf" srcId="{4C675399-8466-49D1-B03F-9B2F915B4EEB}" destId="{4132B6B5-F5DA-42FC-80BF-AD7E4F5157AF}" srcOrd="0" destOrd="0" presId="urn:microsoft.com/office/officeart/2005/8/layout/cycle2"/>
    <dgm:cxn modelId="{3A2CB2E4-5258-4C51-A88D-FEB1E0A35476}" type="presOf" srcId="{74A371F4-F6AE-476B-B689-EC8F3B5CD85F}" destId="{2B94B361-13DB-43C4-BAC6-A5AAFF56F96C}" srcOrd="1" destOrd="0" presId="urn:microsoft.com/office/officeart/2005/8/layout/cycle2"/>
    <dgm:cxn modelId="{145D2485-23FC-4A5A-9F4F-8F1C6832CA32}" type="presOf" srcId="{26926BAD-C0D6-4047-90A6-FCA69794973A}" destId="{6CD97882-866C-4580-A476-A0F3328240FD}" srcOrd="0" destOrd="0" presId="urn:microsoft.com/office/officeart/2005/8/layout/cycle2"/>
    <dgm:cxn modelId="{C4F9EDCB-CF9F-4736-BBF6-185A42072321}" srcId="{BC48040A-7A11-4073-8F55-41D78ED5D8D2}" destId="{41C77802-5265-4D8B-AA73-EE21D2201ECD}" srcOrd="4" destOrd="0" parTransId="{9B28F4D9-6FB5-41E6-88C3-C5BF14CEF18F}" sibTransId="{78AA260E-5368-49DF-93B9-5619AF5C72F7}"/>
    <dgm:cxn modelId="{450202B4-393C-4C94-BC11-E04F371A7EF3}" srcId="{BC48040A-7A11-4073-8F55-41D78ED5D8D2}" destId="{4CD6668F-9848-4E0D-9DF4-8B340C7E3393}" srcOrd="3" destOrd="0" parTransId="{CC1363F1-5CA5-4F75-9461-791FB1E3AEF0}" sibTransId="{E7FA0F95-BEB6-48B5-9C8C-59B1DBCC00BE}"/>
    <dgm:cxn modelId="{6AB4DBC7-C5A7-4418-91CF-1C1A9BFB9162}" type="presOf" srcId="{4CD6668F-9848-4E0D-9DF4-8B340C7E3393}" destId="{849CF4A3-C31A-443B-88A3-F756E59A7999}" srcOrd="0" destOrd="0" presId="urn:microsoft.com/office/officeart/2005/8/layout/cycle2"/>
    <dgm:cxn modelId="{E12A3B8D-7C78-4774-B0D2-29AA5FBBA5D2}" type="presOf" srcId="{26926BAD-C0D6-4047-90A6-FCA69794973A}" destId="{DA83C57B-2BBD-40B4-9807-5A90800A42A6}" srcOrd="1" destOrd="0" presId="urn:microsoft.com/office/officeart/2005/8/layout/cycle2"/>
    <dgm:cxn modelId="{3806940E-229D-4301-B026-B9E669B9E509}" type="presOf" srcId="{78AA260E-5368-49DF-93B9-5619AF5C72F7}" destId="{964247A9-72B9-4BE1-8B3F-03E19AA3A74F}" srcOrd="1" destOrd="0" presId="urn:microsoft.com/office/officeart/2005/8/layout/cycle2"/>
    <dgm:cxn modelId="{06B3BD7D-DC6C-443C-B628-C603D2A9C364}" type="presOf" srcId="{FDE9CF8A-8E49-4C60-94DF-6957858C5B18}" destId="{03CBBFC3-33F3-40AE-94C6-0F1FE22F3D7B}" srcOrd="0" destOrd="0" presId="urn:microsoft.com/office/officeart/2005/8/layout/cycle2"/>
    <dgm:cxn modelId="{591D9616-2545-4A9F-A196-797ACA002F1D}" type="presOf" srcId="{41C77802-5265-4D8B-AA73-EE21D2201ECD}" destId="{84708400-B1F7-4B3B-98AF-A3342B1C3630}" srcOrd="0" destOrd="0" presId="urn:microsoft.com/office/officeart/2005/8/layout/cycle2"/>
    <dgm:cxn modelId="{5197291A-2D2A-4881-879B-D08370AC5D7D}" srcId="{BC48040A-7A11-4073-8F55-41D78ED5D8D2}" destId="{FDE9CF8A-8E49-4C60-94DF-6957858C5B18}" srcOrd="1" destOrd="0" parTransId="{1EFE7CDD-AA0A-43D3-BEC6-4BCFAB9DA048}" sibTransId="{74A371F4-F6AE-476B-B689-EC8F3B5CD85F}"/>
    <dgm:cxn modelId="{698212D6-07D7-4CAB-B4AB-09F3194DBA06}" type="presOf" srcId="{74A371F4-F6AE-476B-B689-EC8F3B5CD85F}" destId="{71DDA15E-69D7-4393-967F-D822E56BD8E0}" srcOrd="0" destOrd="0" presId="urn:microsoft.com/office/officeart/2005/8/layout/cycle2"/>
    <dgm:cxn modelId="{1D273528-2576-42FE-8BE9-0B0584DB7653}" srcId="{BC48040A-7A11-4073-8F55-41D78ED5D8D2}" destId="{2ECC69E8-0011-4901-8DAA-448F1E979F1D}" srcOrd="0" destOrd="0" parTransId="{19B129B7-16AF-491F-A09B-219D7F525552}" sibTransId="{4C675399-8466-49D1-B03F-9B2F915B4EEB}"/>
    <dgm:cxn modelId="{3854290C-2A7D-4F7C-B6A3-D09BAA8E1112}" srcId="{BC48040A-7A11-4073-8F55-41D78ED5D8D2}" destId="{0099A7A4-B47A-4F4D-AF4F-F130D0F70F50}" srcOrd="2" destOrd="0" parTransId="{9DEF7890-D954-4756-A6F8-A00B87DF8DE4}" sibTransId="{26926BAD-C0D6-4047-90A6-FCA69794973A}"/>
    <dgm:cxn modelId="{B3614289-5C02-44E0-A3E1-EA090743F923}" type="presOf" srcId="{BC48040A-7A11-4073-8F55-41D78ED5D8D2}" destId="{A34CB022-912E-4C32-8432-63AFFAA264A7}" srcOrd="0" destOrd="0" presId="urn:microsoft.com/office/officeart/2005/8/layout/cycle2"/>
    <dgm:cxn modelId="{B86F5575-E757-476A-9217-94861D9DA191}" type="presOf" srcId="{0099A7A4-B47A-4F4D-AF4F-F130D0F70F50}" destId="{43EE817B-8A72-4897-BA55-182FF90DD810}" srcOrd="0" destOrd="0" presId="urn:microsoft.com/office/officeart/2005/8/layout/cycle2"/>
    <dgm:cxn modelId="{5A02199D-761B-4509-A234-98EEABC92615}" type="presOf" srcId="{4C675399-8466-49D1-B03F-9B2F915B4EEB}" destId="{05F88451-CB43-43F4-B6EA-AC98EF457087}" srcOrd="1" destOrd="0" presId="urn:microsoft.com/office/officeart/2005/8/layout/cycle2"/>
    <dgm:cxn modelId="{8AE41D46-DB6F-4CBB-8D5A-DC1DB65BB334}" type="presParOf" srcId="{A34CB022-912E-4C32-8432-63AFFAA264A7}" destId="{CB0B1BA3-B3E1-4A13-B2FF-16124EFE707B}" srcOrd="0" destOrd="0" presId="urn:microsoft.com/office/officeart/2005/8/layout/cycle2"/>
    <dgm:cxn modelId="{7010A9B9-48CC-4DD2-ADCA-E0941BA13925}" type="presParOf" srcId="{A34CB022-912E-4C32-8432-63AFFAA264A7}" destId="{4132B6B5-F5DA-42FC-80BF-AD7E4F5157AF}" srcOrd="1" destOrd="0" presId="urn:microsoft.com/office/officeart/2005/8/layout/cycle2"/>
    <dgm:cxn modelId="{9FE10984-2A96-4F58-9621-3EDAD7E48614}" type="presParOf" srcId="{4132B6B5-F5DA-42FC-80BF-AD7E4F5157AF}" destId="{05F88451-CB43-43F4-B6EA-AC98EF457087}" srcOrd="0" destOrd="0" presId="urn:microsoft.com/office/officeart/2005/8/layout/cycle2"/>
    <dgm:cxn modelId="{A1CC4754-9692-4FA9-8217-345A233942EC}" type="presParOf" srcId="{A34CB022-912E-4C32-8432-63AFFAA264A7}" destId="{03CBBFC3-33F3-40AE-94C6-0F1FE22F3D7B}" srcOrd="2" destOrd="0" presId="urn:microsoft.com/office/officeart/2005/8/layout/cycle2"/>
    <dgm:cxn modelId="{896AA8BC-A24E-40A8-A2F1-E85ADA3A2BEA}" type="presParOf" srcId="{A34CB022-912E-4C32-8432-63AFFAA264A7}" destId="{71DDA15E-69D7-4393-967F-D822E56BD8E0}" srcOrd="3" destOrd="0" presId="urn:microsoft.com/office/officeart/2005/8/layout/cycle2"/>
    <dgm:cxn modelId="{BD21054C-5C6D-4FF4-8723-1E6523F10A67}" type="presParOf" srcId="{71DDA15E-69D7-4393-967F-D822E56BD8E0}" destId="{2B94B361-13DB-43C4-BAC6-A5AAFF56F96C}" srcOrd="0" destOrd="0" presId="urn:microsoft.com/office/officeart/2005/8/layout/cycle2"/>
    <dgm:cxn modelId="{5E4CEB16-4C77-4F7F-8B6E-B8D33689D40D}" type="presParOf" srcId="{A34CB022-912E-4C32-8432-63AFFAA264A7}" destId="{43EE817B-8A72-4897-BA55-182FF90DD810}" srcOrd="4" destOrd="0" presId="urn:microsoft.com/office/officeart/2005/8/layout/cycle2"/>
    <dgm:cxn modelId="{5F38F3DC-28C8-4966-8898-8E8014EC0F9C}" type="presParOf" srcId="{A34CB022-912E-4C32-8432-63AFFAA264A7}" destId="{6CD97882-866C-4580-A476-A0F3328240FD}" srcOrd="5" destOrd="0" presId="urn:microsoft.com/office/officeart/2005/8/layout/cycle2"/>
    <dgm:cxn modelId="{22454A93-472D-42A0-B323-4474D311AAA5}" type="presParOf" srcId="{6CD97882-866C-4580-A476-A0F3328240FD}" destId="{DA83C57B-2BBD-40B4-9807-5A90800A42A6}" srcOrd="0" destOrd="0" presId="urn:microsoft.com/office/officeart/2005/8/layout/cycle2"/>
    <dgm:cxn modelId="{FC9412D8-4A4A-4E13-BE3D-E5568F48A913}" type="presParOf" srcId="{A34CB022-912E-4C32-8432-63AFFAA264A7}" destId="{849CF4A3-C31A-443B-88A3-F756E59A7999}" srcOrd="6" destOrd="0" presId="urn:microsoft.com/office/officeart/2005/8/layout/cycle2"/>
    <dgm:cxn modelId="{3A4ABAA6-659E-477D-9061-59BBBA536CBC}" type="presParOf" srcId="{A34CB022-912E-4C32-8432-63AFFAA264A7}" destId="{0E7006A6-BF45-4C49-9D07-4428BF19C008}" srcOrd="7" destOrd="0" presId="urn:microsoft.com/office/officeart/2005/8/layout/cycle2"/>
    <dgm:cxn modelId="{3C588105-473C-44B1-9B8D-2D4D7EC857B8}" type="presParOf" srcId="{0E7006A6-BF45-4C49-9D07-4428BF19C008}" destId="{AF8DAD1E-E4FE-4FFA-8543-75BC36D7E7B1}" srcOrd="0" destOrd="0" presId="urn:microsoft.com/office/officeart/2005/8/layout/cycle2"/>
    <dgm:cxn modelId="{A2867357-4DB0-4BA3-AAE3-13E81048AEA4}" type="presParOf" srcId="{A34CB022-912E-4C32-8432-63AFFAA264A7}" destId="{84708400-B1F7-4B3B-98AF-A3342B1C3630}" srcOrd="8" destOrd="0" presId="urn:microsoft.com/office/officeart/2005/8/layout/cycle2"/>
    <dgm:cxn modelId="{4CD56B65-1243-4A11-BF31-1F987DD859D2}" type="presParOf" srcId="{A34CB022-912E-4C32-8432-63AFFAA264A7}" destId="{73CBB5DD-7585-4A76-BB4F-60EF81E1FB0B}" srcOrd="9" destOrd="0" presId="urn:microsoft.com/office/officeart/2005/8/layout/cycle2"/>
    <dgm:cxn modelId="{3FB4646E-2E46-41C8-A14A-CC2489A6794E}" type="presParOf" srcId="{73CBB5DD-7585-4A76-BB4F-60EF81E1FB0B}" destId="{964247A9-72B9-4BE1-8B3F-03E19AA3A74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48040A-7A11-4073-8F55-41D78ED5D8D2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ECC69E8-0011-4901-8DAA-448F1E979F1D}">
      <dgm:prSet phldrT="[Text]" custT="1"/>
      <dgm:spPr/>
      <dgm:t>
        <a:bodyPr/>
        <a:lstStyle/>
        <a:p>
          <a:r>
            <a:rPr lang="en-US" sz="2800" dirty="0" smtClean="0"/>
            <a:t>Prepare Work plan &amp; budget</a:t>
          </a:r>
          <a:endParaRPr lang="en-US" sz="2800" dirty="0"/>
        </a:p>
      </dgm:t>
    </dgm:pt>
    <dgm:pt modelId="{19B129B7-16AF-491F-A09B-219D7F525552}" type="parTrans" cxnId="{1D273528-2576-42FE-8BE9-0B0584DB7653}">
      <dgm:prSet/>
      <dgm:spPr/>
      <dgm:t>
        <a:bodyPr/>
        <a:lstStyle/>
        <a:p>
          <a:endParaRPr lang="en-US"/>
        </a:p>
      </dgm:t>
    </dgm:pt>
    <dgm:pt modelId="{4C675399-8466-49D1-B03F-9B2F915B4EEB}" type="sibTrans" cxnId="{1D273528-2576-42FE-8BE9-0B0584DB7653}">
      <dgm:prSet/>
      <dgm:spPr/>
      <dgm:t>
        <a:bodyPr/>
        <a:lstStyle/>
        <a:p>
          <a:endParaRPr lang="en-US" dirty="0"/>
        </a:p>
      </dgm:t>
    </dgm:pt>
    <dgm:pt modelId="{FDE9CF8A-8E49-4C60-94DF-6957858C5B18}">
      <dgm:prSet phldrT="[Text]" custT="1"/>
      <dgm:spPr/>
      <dgm:t>
        <a:bodyPr/>
        <a:lstStyle/>
        <a:p>
          <a:r>
            <a:rPr lang="en-US" sz="2800" dirty="0" smtClean="0"/>
            <a:t>Get approval &amp; receive funds</a:t>
          </a:r>
          <a:endParaRPr lang="en-US" sz="2800" dirty="0"/>
        </a:p>
      </dgm:t>
    </dgm:pt>
    <dgm:pt modelId="{1EFE7CDD-AA0A-43D3-BEC6-4BCFAB9DA048}" type="parTrans" cxnId="{5197291A-2D2A-4881-879B-D08370AC5D7D}">
      <dgm:prSet/>
      <dgm:spPr/>
      <dgm:t>
        <a:bodyPr/>
        <a:lstStyle/>
        <a:p>
          <a:endParaRPr lang="en-US"/>
        </a:p>
      </dgm:t>
    </dgm:pt>
    <dgm:pt modelId="{74A371F4-F6AE-476B-B689-EC8F3B5CD85F}" type="sibTrans" cxnId="{5197291A-2D2A-4881-879B-D08370AC5D7D}">
      <dgm:prSet/>
      <dgm:spPr/>
      <dgm:t>
        <a:bodyPr/>
        <a:lstStyle/>
        <a:p>
          <a:endParaRPr lang="en-US"/>
        </a:p>
      </dgm:t>
    </dgm:pt>
    <dgm:pt modelId="{0099A7A4-B47A-4F4D-AF4F-F130D0F70F50}">
      <dgm:prSet phldrT="[Text]" custT="1"/>
      <dgm:spPr/>
      <dgm:t>
        <a:bodyPr/>
        <a:lstStyle/>
        <a:p>
          <a:r>
            <a:rPr lang="en-US" sz="2400" dirty="0" smtClean="0"/>
            <a:t>Complete work plan activities &amp; monitor</a:t>
          </a:r>
          <a:endParaRPr lang="en-US" sz="2400" dirty="0"/>
        </a:p>
      </dgm:t>
    </dgm:pt>
    <dgm:pt modelId="{9DEF7890-D954-4756-A6F8-A00B87DF8DE4}" type="parTrans" cxnId="{3854290C-2A7D-4F7C-B6A3-D09BAA8E1112}">
      <dgm:prSet/>
      <dgm:spPr/>
      <dgm:t>
        <a:bodyPr/>
        <a:lstStyle/>
        <a:p>
          <a:endParaRPr lang="en-US"/>
        </a:p>
      </dgm:t>
    </dgm:pt>
    <dgm:pt modelId="{26926BAD-C0D6-4047-90A6-FCA69794973A}" type="sibTrans" cxnId="{3854290C-2A7D-4F7C-B6A3-D09BAA8E1112}">
      <dgm:prSet/>
      <dgm:spPr/>
      <dgm:t>
        <a:bodyPr/>
        <a:lstStyle/>
        <a:p>
          <a:endParaRPr lang="en-US"/>
        </a:p>
      </dgm:t>
    </dgm:pt>
    <dgm:pt modelId="{41C77802-5265-4D8B-AA73-EE21D2201ECD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600" dirty="0" smtClean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600" dirty="0" smtClean="0"/>
            <a:t>prepare narrative &amp; financial reports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dirty="0"/>
        </a:p>
      </dgm:t>
    </dgm:pt>
    <dgm:pt modelId="{9B28F4D9-6FB5-41E6-88C3-C5BF14CEF18F}" type="parTrans" cxnId="{C4F9EDCB-CF9F-4736-BBF6-185A42072321}">
      <dgm:prSet/>
      <dgm:spPr/>
      <dgm:t>
        <a:bodyPr/>
        <a:lstStyle/>
        <a:p>
          <a:endParaRPr lang="en-US"/>
        </a:p>
      </dgm:t>
    </dgm:pt>
    <dgm:pt modelId="{78AA260E-5368-49DF-93B9-5619AF5C72F7}" type="sibTrans" cxnId="{C4F9EDCB-CF9F-4736-BBF6-185A42072321}">
      <dgm:prSet/>
      <dgm:spPr/>
      <dgm:t>
        <a:bodyPr/>
        <a:lstStyle/>
        <a:p>
          <a:endParaRPr lang="en-US"/>
        </a:p>
      </dgm:t>
    </dgm:pt>
    <dgm:pt modelId="{4CD6668F-9848-4E0D-9DF4-8B340C7E3393}">
      <dgm:prSet phldrT="[Text]" custT="1"/>
      <dgm:spPr/>
      <dgm:t>
        <a:bodyPr/>
        <a:lstStyle/>
        <a:p>
          <a:r>
            <a:rPr lang="en-US" sz="3200" dirty="0" smtClean="0"/>
            <a:t>Evaluate</a:t>
          </a:r>
          <a:r>
            <a:rPr lang="en-US" sz="2800" dirty="0" smtClean="0"/>
            <a:t> </a:t>
          </a:r>
          <a:endParaRPr lang="en-US" sz="2800" dirty="0"/>
        </a:p>
      </dgm:t>
    </dgm:pt>
    <dgm:pt modelId="{E7FA0F95-BEB6-48B5-9C8C-59B1DBCC00BE}" type="sibTrans" cxnId="{450202B4-393C-4C94-BC11-E04F371A7EF3}">
      <dgm:prSet/>
      <dgm:spPr/>
      <dgm:t>
        <a:bodyPr/>
        <a:lstStyle/>
        <a:p>
          <a:endParaRPr lang="en-US"/>
        </a:p>
      </dgm:t>
    </dgm:pt>
    <dgm:pt modelId="{CC1363F1-5CA5-4F75-9461-791FB1E3AEF0}" type="parTrans" cxnId="{450202B4-393C-4C94-BC11-E04F371A7EF3}">
      <dgm:prSet/>
      <dgm:spPr/>
      <dgm:t>
        <a:bodyPr/>
        <a:lstStyle/>
        <a:p>
          <a:endParaRPr lang="en-US"/>
        </a:p>
      </dgm:t>
    </dgm:pt>
    <dgm:pt modelId="{A34CB022-912E-4C32-8432-63AFFAA264A7}" type="pres">
      <dgm:prSet presAssocID="{BC48040A-7A11-4073-8F55-41D78ED5D8D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0B1BA3-B3E1-4A13-B2FF-16124EFE707B}" type="pres">
      <dgm:prSet presAssocID="{2ECC69E8-0011-4901-8DAA-448F1E979F1D}" presName="node" presStyleLbl="node1" presStyleIdx="0" presStyleCnt="5" custScaleX="109819" custScaleY="1093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32B6B5-F5DA-42FC-80BF-AD7E4F5157AF}" type="pres">
      <dgm:prSet presAssocID="{4C675399-8466-49D1-B03F-9B2F915B4EEB}" presName="sibTrans" presStyleLbl="sibTrans2D1" presStyleIdx="0" presStyleCnt="5" custAng="7399656" custFlipHor="1" custScaleX="31076" custLinFactY="-56727" custLinFactNeighborX="-64577" custLinFactNeighborY="-100000"/>
      <dgm:spPr/>
      <dgm:t>
        <a:bodyPr/>
        <a:lstStyle/>
        <a:p>
          <a:endParaRPr lang="en-US"/>
        </a:p>
      </dgm:t>
    </dgm:pt>
    <dgm:pt modelId="{05F88451-CB43-43F4-B6EA-AC98EF457087}" type="pres">
      <dgm:prSet presAssocID="{4C675399-8466-49D1-B03F-9B2F915B4EEB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03CBBFC3-33F3-40AE-94C6-0F1FE22F3D7B}" type="pres">
      <dgm:prSet presAssocID="{FDE9CF8A-8E49-4C60-94DF-6957858C5B18}" presName="node" presStyleLbl="node1" presStyleIdx="1" presStyleCnt="5" custScaleX="119668" custScaleY="110350" custRadScaleRad="207588" custRadScaleInc="736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DDA15E-69D7-4393-967F-D822E56BD8E0}" type="pres">
      <dgm:prSet presAssocID="{74A371F4-F6AE-476B-B689-EC8F3B5CD85F}" presName="sibTrans" presStyleLbl="sibTrans2D1" presStyleIdx="1" presStyleCnt="5" custAng="19811434" custScaleX="43193" custLinFactNeighborX="98127" custLinFactNeighborY="3462"/>
      <dgm:spPr/>
      <dgm:t>
        <a:bodyPr/>
        <a:lstStyle/>
        <a:p>
          <a:endParaRPr lang="en-US"/>
        </a:p>
      </dgm:t>
    </dgm:pt>
    <dgm:pt modelId="{2B94B361-13DB-43C4-BAC6-A5AAFF56F96C}" type="pres">
      <dgm:prSet presAssocID="{74A371F4-F6AE-476B-B689-EC8F3B5CD85F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43EE817B-8A72-4897-BA55-182FF90DD810}" type="pres">
      <dgm:prSet presAssocID="{0099A7A4-B47A-4F4D-AF4F-F130D0F70F50}" presName="node" presStyleLbl="node1" presStyleIdx="2" presStyleCnt="5" custScaleX="120036" custRadScaleRad="107227" custRadScaleInc="1026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D97882-866C-4580-A476-A0F3328240FD}" type="pres">
      <dgm:prSet presAssocID="{26926BAD-C0D6-4047-90A6-FCA69794973A}" presName="sibTrans" presStyleLbl="sibTrans2D1" presStyleIdx="2" presStyleCnt="5"/>
      <dgm:spPr/>
      <dgm:t>
        <a:bodyPr/>
        <a:lstStyle/>
        <a:p>
          <a:endParaRPr lang="en-US"/>
        </a:p>
      </dgm:t>
    </dgm:pt>
    <dgm:pt modelId="{DA83C57B-2BBD-40B4-9807-5A90800A42A6}" type="pres">
      <dgm:prSet presAssocID="{26926BAD-C0D6-4047-90A6-FCA69794973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849CF4A3-C31A-443B-88A3-F756E59A7999}" type="pres">
      <dgm:prSet presAssocID="{4CD6668F-9848-4E0D-9DF4-8B340C7E3393}" presName="node" presStyleLbl="node1" presStyleIdx="3" presStyleCnt="5" custScaleX="115418" custScaleY="110296" custRadScaleRad="138473" custRadScaleInc="64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006A6-BF45-4C49-9D07-4428BF19C008}" type="pres">
      <dgm:prSet presAssocID="{E7FA0F95-BEB6-48B5-9C8C-59B1DBCC00BE}" presName="sibTrans" presStyleLbl="sibTrans2D1" presStyleIdx="3" presStyleCnt="5"/>
      <dgm:spPr/>
      <dgm:t>
        <a:bodyPr/>
        <a:lstStyle/>
        <a:p>
          <a:endParaRPr lang="en-US"/>
        </a:p>
      </dgm:t>
    </dgm:pt>
    <dgm:pt modelId="{AF8DAD1E-E4FE-4FFA-8543-75BC36D7E7B1}" type="pres">
      <dgm:prSet presAssocID="{E7FA0F95-BEB6-48B5-9C8C-59B1DBCC00BE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84708400-B1F7-4B3B-98AF-A3342B1C3630}" type="pres">
      <dgm:prSet presAssocID="{41C77802-5265-4D8B-AA73-EE21D2201ECD}" presName="node" presStyleLbl="node1" presStyleIdx="4" presStyleCnt="5" custScaleX="118007" custScaleY="102529" custRadScaleRad="191979" custRadScaleInc="-348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CBB5DD-7585-4A76-BB4F-60EF81E1FB0B}" type="pres">
      <dgm:prSet presAssocID="{78AA260E-5368-49DF-93B9-5619AF5C72F7}" presName="sibTrans" presStyleLbl="sibTrans2D1" presStyleIdx="4" presStyleCnt="5" custAng="14036957" custFlipHor="1" custScaleX="25532" custLinFactNeighborX="-73344" custLinFactNeighborY="80437"/>
      <dgm:spPr/>
      <dgm:t>
        <a:bodyPr/>
        <a:lstStyle/>
        <a:p>
          <a:endParaRPr lang="en-US"/>
        </a:p>
      </dgm:t>
    </dgm:pt>
    <dgm:pt modelId="{964247A9-72B9-4BE1-8B3F-03E19AA3A74F}" type="pres">
      <dgm:prSet presAssocID="{78AA260E-5368-49DF-93B9-5619AF5C72F7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5A8448D-1B38-4510-B57E-DD73331A4A1E}" type="presOf" srcId="{2ECC69E8-0011-4901-8DAA-448F1E979F1D}" destId="{CB0B1BA3-B3E1-4A13-B2FF-16124EFE707B}" srcOrd="0" destOrd="0" presId="urn:microsoft.com/office/officeart/2005/8/layout/cycle2"/>
    <dgm:cxn modelId="{BE245A8F-4D62-4839-A1C9-F176927F41CA}" type="presOf" srcId="{E7FA0F95-BEB6-48B5-9C8C-59B1DBCC00BE}" destId="{AF8DAD1E-E4FE-4FFA-8543-75BC36D7E7B1}" srcOrd="1" destOrd="0" presId="urn:microsoft.com/office/officeart/2005/8/layout/cycle2"/>
    <dgm:cxn modelId="{B81B7BC6-53E4-4746-BBAB-4F6831DD74C3}" type="presOf" srcId="{78AA260E-5368-49DF-93B9-5619AF5C72F7}" destId="{73CBB5DD-7585-4A76-BB4F-60EF81E1FB0B}" srcOrd="0" destOrd="0" presId="urn:microsoft.com/office/officeart/2005/8/layout/cycle2"/>
    <dgm:cxn modelId="{733B6C31-FE23-45C6-973A-F8994ADFECFF}" type="presOf" srcId="{E7FA0F95-BEB6-48B5-9C8C-59B1DBCC00BE}" destId="{0E7006A6-BF45-4C49-9D07-4428BF19C008}" srcOrd="0" destOrd="0" presId="urn:microsoft.com/office/officeart/2005/8/layout/cycle2"/>
    <dgm:cxn modelId="{996C8FE5-5579-41DF-9A73-190EAA5B59C0}" type="presOf" srcId="{4C675399-8466-49D1-B03F-9B2F915B4EEB}" destId="{4132B6B5-F5DA-42FC-80BF-AD7E4F5157AF}" srcOrd="0" destOrd="0" presId="urn:microsoft.com/office/officeart/2005/8/layout/cycle2"/>
    <dgm:cxn modelId="{3A2CB2E4-5258-4C51-A88D-FEB1E0A35476}" type="presOf" srcId="{74A371F4-F6AE-476B-B689-EC8F3B5CD85F}" destId="{2B94B361-13DB-43C4-BAC6-A5AAFF56F96C}" srcOrd="1" destOrd="0" presId="urn:microsoft.com/office/officeart/2005/8/layout/cycle2"/>
    <dgm:cxn modelId="{145D2485-23FC-4A5A-9F4F-8F1C6832CA32}" type="presOf" srcId="{26926BAD-C0D6-4047-90A6-FCA69794973A}" destId="{6CD97882-866C-4580-A476-A0F3328240FD}" srcOrd="0" destOrd="0" presId="urn:microsoft.com/office/officeart/2005/8/layout/cycle2"/>
    <dgm:cxn modelId="{C4F9EDCB-CF9F-4736-BBF6-185A42072321}" srcId="{BC48040A-7A11-4073-8F55-41D78ED5D8D2}" destId="{41C77802-5265-4D8B-AA73-EE21D2201ECD}" srcOrd="4" destOrd="0" parTransId="{9B28F4D9-6FB5-41E6-88C3-C5BF14CEF18F}" sibTransId="{78AA260E-5368-49DF-93B9-5619AF5C72F7}"/>
    <dgm:cxn modelId="{450202B4-393C-4C94-BC11-E04F371A7EF3}" srcId="{BC48040A-7A11-4073-8F55-41D78ED5D8D2}" destId="{4CD6668F-9848-4E0D-9DF4-8B340C7E3393}" srcOrd="3" destOrd="0" parTransId="{CC1363F1-5CA5-4F75-9461-791FB1E3AEF0}" sibTransId="{E7FA0F95-BEB6-48B5-9C8C-59B1DBCC00BE}"/>
    <dgm:cxn modelId="{6AB4DBC7-C5A7-4418-91CF-1C1A9BFB9162}" type="presOf" srcId="{4CD6668F-9848-4E0D-9DF4-8B340C7E3393}" destId="{849CF4A3-C31A-443B-88A3-F756E59A7999}" srcOrd="0" destOrd="0" presId="urn:microsoft.com/office/officeart/2005/8/layout/cycle2"/>
    <dgm:cxn modelId="{E12A3B8D-7C78-4774-B0D2-29AA5FBBA5D2}" type="presOf" srcId="{26926BAD-C0D6-4047-90A6-FCA69794973A}" destId="{DA83C57B-2BBD-40B4-9807-5A90800A42A6}" srcOrd="1" destOrd="0" presId="urn:microsoft.com/office/officeart/2005/8/layout/cycle2"/>
    <dgm:cxn modelId="{3806940E-229D-4301-B026-B9E669B9E509}" type="presOf" srcId="{78AA260E-5368-49DF-93B9-5619AF5C72F7}" destId="{964247A9-72B9-4BE1-8B3F-03E19AA3A74F}" srcOrd="1" destOrd="0" presId="urn:microsoft.com/office/officeart/2005/8/layout/cycle2"/>
    <dgm:cxn modelId="{06B3BD7D-DC6C-443C-B628-C603D2A9C364}" type="presOf" srcId="{FDE9CF8A-8E49-4C60-94DF-6957858C5B18}" destId="{03CBBFC3-33F3-40AE-94C6-0F1FE22F3D7B}" srcOrd="0" destOrd="0" presId="urn:microsoft.com/office/officeart/2005/8/layout/cycle2"/>
    <dgm:cxn modelId="{591D9616-2545-4A9F-A196-797ACA002F1D}" type="presOf" srcId="{41C77802-5265-4D8B-AA73-EE21D2201ECD}" destId="{84708400-B1F7-4B3B-98AF-A3342B1C3630}" srcOrd="0" destOrd="0" presId="urn:microsoft.com/office/officeart/2005/8/layout/cycle2"/>
    <dgm:cxn modelId="{5197291A-2D2A-4881-879B-D08370AC5D7D}" srcId="{BC48040A-7A11-4073-8F55-41D78ED5D8D2}" destId="{FDE9CF8A-8E49-4C60-94DF-6957858C5B18}" srcOrd="1" destOrd="0" parTransId="{1EFE7CDD-AA0A-43D3-BEC6-4BCFAB9DA048}" sibTransId="{74A371F4-F6AE-476B-B689-EC8F3B5CD85F}"/>
    <dgm:cxn modelId="{1D273528-2576-42FE-8BE9-0B0584DB7653}" srcId="{BC48040A-7A11-4073-8F55-41D78ED5D8D2}" destId="{2ECC69E8-0011-4901-8DAA-448F1E979F1D}" srcOrd="0" destOrd="0" parTransId="{19B129B7-16AF-491F-A09B-219D7F525552}" sibTransId="{4C675399-8466-49D1-B03F-9B2F915B4EEB}"/>
    <dgm:cxn modelId="{698212D6-07D7-4CAB-B4AB-09F3194DBA06}" type="presOf" srcId="{74A371F4-F6AE-476B-B689-EC8F3B5CD85F}" destId="{71DDA15E-69D7-4393-967F-D822E56BD8E0}" srcOrd="0" destOrd="0" presId="urn:microsoft.com/office/officeart/2005/8/layout/cycle2"/>
    <dgm:cxn modelId="{3854290C-2A7D-4F7C-B6A3-D09BAA8E1112}" srcId="{BC48040A-7A11-4073-8F55-41D78ED5D8D2}" destId="{0099A7A4-B47A-4F4D-AF4F-F130D0F70F50}" srcOrd="2" destOrd="0" parTransId="{9DEF7890-D954-4756-A6F8-A00B87DF8DE4}" sibTransId="{26926BAD-C0D6-4047-90A6-FCA69794973A}"/>
    <dgm:cxn modelId="{B3614289-5C02-44E0-A3E1-EA090743F923}" type="presOf" srcId="{BC48040A-7A11-4073-8F55-41D78ED5D8D2}" destId="{A34CB022-912E-4C32-8432-63AFFAA264A7}" srcOrd="0" destOrd="0" presId="urn:microsoft.com/office/officeart/2005/8/layout/cycle2"/>
    <dgm:cxn modelId="{B86F5575-E757-476A-9217-94861D9DA191}" type="presOf" srcId="{0099A7A4-B47A-4F4D-AF4F-F130D0F70F50}" destId="{43EE817B-8A72-4897-BA55-182FF90DD810}" srcOrd="0" destOrd="0" presId="urn:microsoft.com/office/officeart/2005/8/layout/cycle2"/>
    <dgm:cxn modelId="{5A02199D-761B-4509-A234-98EEABC92615}" type="presOf" srcId="{4C675399-8466-49D1-B03F-9B2F915B4EEB}" destId="{05F88451-CB43-43F4-B6EA-AC98EF457087}" srcOrd="1" destOrd="0" presId="urn:microsoft.com/office/officeart/2005/8/layout/cycle2"/>
    <dgm:cxn modelId="{8AE41D46-DB6F-4CBB-8D5A-DC1DB65BB334}" type="presParOf" srcId="{A34CB022-912E-4C32-8432-63AFFAA264A7}" destId="{CB0B1BA3-B3E1-4A13-B2FF-16124EFE707B}" srcOrd="0" destOrd="0" presId="urn:microsoft.com/office/officeart/2005/8/layout/cycle2"/>
    <dgm:cxn modelId="{7010A9B9-48CC-4DD2-ADCA-E0941BA13925}" type="presParOf" srcId="{A34CB022-912E-4C32-8432-63AFFAA264A7}" destId="{4132B6B5-F5DA-42FC-80BF-AD7E4F5157AF}" srcOrd="1" destOrd="0" presId="urn:microsoft.com/office/officeart/2005/8/layout/cycle2"/>
    <dgm:cxn modelId="{9FE10984-2A96-4F58-9621-3EDAD7E48614}" type="presParOf" srcId="{4132B6B5-F5DA-42FC-80BF-AD7E4F5157AF}" destId="{05F88451-CB43-43F4-B6EA-AC98EF457087}" srcOrd="0" destOrd="0" presId="urn:microsoft.com/office/officeart/2005/8/layout/cycle2"/>
    <dgm:cxn modelId="{A1CC4754-9692-4FA9-8217-345A233942EC}" type="presParOf" srcId="{A34CB022-912E-4C32-8432-63AFFAA264A7}" destId="{03CBBFC3-33F3-40AE-94C6-0F1FE22F3D7B}" srcOrd="2" destOrd="0" presId="urn:microsoft.com/office/officeart/2005/8/layout/cycle2"/>
    <dgm:cxn modelId="{896AA8BC-A24E-40A8-A2F1-E85ADA3A2BEA}" type="presParOf" srcId="{A34CB022-912E-4C32-8432-63AFFAA264A7}" destId="{71DDA15E-69D7-4393-967F-D822E56BD8E0}" srcOrd="3" destOrd="0" presId="urn:microsoft.com/office/officeart/2005/8/layout/cycle2"/>
    <dgm:cxn modelId="{BD21054C-5C6D-4FF4-8723-1E6523F10A67}" type="presParOf" srcId="{71DDA15E-69D7-4393-967F-D822E56BD8E0}" destId="{2B94B361-13DB-43C4-BAC6-A5AAFF56F96C}" srcOrd="0" destOrd="0" presId="urn:microsoft.com/office/officeart/2005/8/layout/cycle2"/>
    <dgm:cxn modelId="{5E4CEB16-4C77-4F7F-8B6E-B8D33689D40D}" type="presParOf" srcId="{A34CB022-912E-4C32-8432-63AFFAA264A7}" destId="{43EE817B-8A72-4897-BA55-182FF90DD810}" srcOrd="4" destOrd="0" presId="urn:microsoft.com/office/officeart/2005/8/layout/cycle2"/>
    <dgm:cxn modelId="{5F38F3DC-28C8-4966-8898-8E8014EC0F9C}" type="presParOf" srcId="{A34CB022-912E-4C32-8432-63AFFAA264A7}" destId="{6CD97882-866C-4580-A476-A0F3328240FD}" srcOrd="5" destOrd="0" presId="urn:microsoft.com/office/officeart/2005/8/layout/cycle2"/>
    <dgm:cxn modelId="{22454A93-472D-42A0-B323-4474D311AAA5}" type="presParOf" srcId="{6CD97882-866C-4580-A476-A0F3328240FD}" destId="{DA83C57B-2BBD-40B4-9807-5A90800A42A6}" srcOrd="0" destOrd="0" presId="urn:microsoft.com/office/officeart/2005/8/layout/cycle2"/>
    <dgm:cxn modelId="{FC9412D8-4A4A-4E13-BE3D-E5568F48A913}" type="presParOf" srcId="{A34CB022-912E-4C32-8432-63AFFAA264A7}" destId="{849CF4A3-C31A-443B-88A3-F756E59A7999}" srcOrd="6" destOrd="0" presId="urn:microsoft.com/office/officeart/2005/8/layout/cycle2"/>
    <dgm:cxn modelId="{3A4ABAA6-659E-477D-9061-59BBBA536CBC}" type="presParOf" srcId="{A34CB022-912E-4C32-8432-63AFFAA264A7}" destId="{0E7006A6-BF45-4C49-9D07-4428BF19C008}" srcOrd="7" destOrd="0" presId="urn:microsoft.com/office/officeart/2005/8/layout/cycle2"/>
    <dgm:cxn modelId="{3C588105-473C-44B1-9B8D-2D4D7EC857B8}" type="presParOf" srcId="{0E7006A6-BF45-4C49-9D07-4428BF19C008}" destId="{AF8DAD1E-E4FE-4FFA-8543-75BC36D7E7B1}" srcOrd="0" destOrd="0" presId="urn:microsoft.com/office/officeart/2005/8/layout/cycle2"/>
    <dgm:cxn modelId="{A2867357-4DB0-4BA3-AAE3-13E81048AEA4}" type="presParOf" srcId="{A34CB022-912E-4C32-8432-63AFFAA264A7}" destId="{84708400-B1F7-4B3B-98AF-A3342B1C3630}" srcOrd="8" destOrd="0" presId="urn:microsoft.com/office/officeart/2005/8/layout/cycle2"/>
    <dgm:cxn modelId="{4CD56B65-1243-4A11-BF31-1F987DD859D2}" type="presParOf" srcId="{A34CB022-912E-4C32-8432-63AFFAA264A7}" destId="{73CBB5DD-7585-4A76-BB4F-60EF81E1FB0B}" srcOrd="9" destOrd="0" presId="urn:microsoft.com/office/officeart/2005/8/layout/cycle2"/>
    <dgm:cxn modelId="{3FB4646E-2E46-41C8-A14A-CC2489A6794E}" type="presParOf" srcId="{73CBB5DD-7585-4A76-BB4F-60EF81E1FB0B}" destId="{964247A9-72B9-4BE1-8B3F-03E19AA3A74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0B1BA3-B3E1-4A13-B2FF-16124EFE707B}">
      <dsp:nvSpPr>
        <dsp:cNvPr id="0" name=""/>
        <dsp:cNvSpPr/>
      </dsp:nvSpPr>
      <dsp:spPr>
        <a:xfrm>
          <a:off x="2975462" y="-92368"/>
          <a:ext cx="2105993" cy="20978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Prepare Work plan &amp; budget</a:t>
          </a:r>
          <a:endParaRPr lang="en-US" sz="2800" kern="1200" dirty="0"/>
        </a:p>
      </dsp:txBody>
      <dsp:txXfrm>
        <a:off x="3283878" y="214860"/>
        <a:ext cx="1489161" cy="1483425"/>
      </dsp:txXfrm>
    </dsp:sp>
    <dsp:sp modelId="{4132B6B5-F5DA-42FC-80BF-AD7E4F5157AF}">
      <dsp:nvSpPr>
        <dsp:cNvPr id="0" name=""/>
        <dsp:cNvSpPr/>
      </dsp:nvSpPr>
      <dsp:spPr>
        <a:xfrm rot="2160000">
          <a:off x="4969781" y="1453771"/>
          <a:ext cx="376852" cy="647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4980577" y="1549989"/>
        <a:ext cx="263796" cy="388334"/>
      </dsp:txXfrm>
    </dsp:sp>
    <dsp:sp modelId="{03CBBFC3-33F3-40AE-94C6-0F1FE22F3D7B}">
      <dsp:nvSpPr>
        <dsp:cNvPr id="0" name=""/>
        <dsp:cNvSpPr/>
      </dsp:nvSpPr>
      <dsp:spPr>
        <a:xfrm>
          <a:off x="5208318" y="1589361"/>
          <a:ext cx="2294867" cy="21161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Get approval &amp; receive funds</a:t>
          </a:r>
          <a:endParaRPr lang="en-US" sz="2800" kern="1200" dirty="0"/>
        </a:p>
      </dsp:txBody>
      <dsp:txXfrm>
        <a:off x="5544393" y="1899268"/>
        <a:ext cx="1622717" cy="1496362"/>
      </dsp:txXfrm>
    </dsp:sp>
    <dsp:sp modelId="{71DDA15E-69D7-4393-967F-D822E56BD8E0}">
      <dsp:nvSpPr>
        <dsp:cNvPr id="0" name=""/>
        <dsp:cNvSpPr/>
      </dsp:nvSpPr>
      <dsp:spPr>
        <a:xfrm rot="6480000">
          <a:off x="5678845" y="3723850"/>
          <a:ext cx="444029" cy="647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5766031" y="3789949"/>
        <a:ext cx="310820" cy="388334"/>
      </dsp:txXfrm>
    </dsp:sp>
    <dsp:sp modelId="{43EE817B-8A72-4897-BA55-182FF90DD810}">
      <dsp:nvSpPr>
        <dsp:cNvPr id="0" name=""/>
        <dsp:cNvSpPr/>
      </dsp:nvSpPr>
      <dsp:spPr>
        <a:xfrm>
          <a:off x="4315843" y="4424498"/>
          <a:ext cx="2301924" cy="191769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Complete work plan activities &amp; monitor</a:t>
          </a:r>
          <a:endParaRPr lang="en-US" sz="2400" kern="1200" dirty="0"/>
        </a:p>
      </dsp:txBody>
      <dsp:txXfrm>
        <a:off x="4652952" y="4705338"/>
        <a:ext cx="1627706" cy="1356014"/>
      </dsp:txXfrm>
    </dsp:sp>
    <dsp:sp modelId="{6CD97882-866C-4580-A476-A0F3328240FD}">
      <dsp:nvSpPr>
        <dsp:cNvPr id="0" name=""/>
        <dsp:cNvSpPr/>
      </dsp:nvSpPr>
      <dsp:spPr>
        <a:xfrm rot="10800000">
          <a:off x="3851557" y="5059735"/>
          <a:ext cx="328095" cy="647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3949985" y="5189179"/>
        <a:ext cx="229667" cy="388334"/>
      </dsp:txXfrm>
    </dsp:sp>
    <dsp:sp modelId="{849CF4A3-C31A-443B-88A3-F756E59A7999}">
      <dsp:nvSpPr>
        <dsp:cNvPr id="0" name=""/>
        <dsp:cNvSpPr/>
      </dsp:nvSpPr>
      <dsp:spPr>
        <a:xfrm>
          <a:off x="1483430" y="4325776"/>
          <a:ext cx="2213365" cy="211514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Evaluate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1807570" y="4635531"/>
        <a:ext cx="1565085" cy="1495630"/>
      </dsp:txXfrm>
    </dsp:sp>
    <dsp:sp modelId="{0E7006A6-BF45-4C49-9D07-4428BF19C008}">
      <dsp:nvSpPr>
        <dsp:cNvPr id="0" name=""/>
        <dsp:cNvSpPr/>
      </dsp:nvSpPr>
      <dsp:spPr>
        <a:xfrm rot="15120000">
          <a:off x="1921786" y="3671541"/>
          <a:ext cx="434549" cy="647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2007111" y="3862977"/>
        <a:ext cx="304184" cy="388334"/>
      </dsp:txXfrm>
    </dsp:sp>
    <dsp:sp modelId="{84708400-B1F7-4B3B-98AF-A3342B1C3630}">
      <dsp:nvSpPr>
        <dsp:cNvPr id="0" name=""/>
        <dsp:cNvSpPr/>
      </dsp:nvSpPr>
      <dsp:spPr>
        <a:xfrm>
          <a:off x="569659" y="1664352"/>
          <a:ext cx="2263014" cy="196619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600" kern="1200" dirty="0" smtClean="0"/>
            <a:t>prepare narrative &amp; financial reports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901070" y="1952294"/>
        <a:ext cx="1600192" cy="1390309"/>
      </dsp:txXfrm>
    </dsp:sp>
    <dsp:sp modelId="{73CBB5DD-7585-4A76-BB4F-60EF81E1FB0B}">
      <dsp:nvSpPr>
        <dsp:cNvPr id="0" name=""/>
        <dsp:cNvSpPr/>
      </dsp:nvSpPr>
      <dsp:spPr>
        <a:xfrm rot="19440000">
          <a:off x="2664986" y="1478761"/>
          <a:ext cx="398654" cy="647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2676406" y="1643353"/>
        <a:ext cx="279058" cy="388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0B1BA3-B3E1-4A13-B2FF-16124EFE707B}">
      <dsp:nvSpPr>
        <dsp:cNvPr id="0" name=""/>
        <dsp:cNvSpPr/>
      </dsp:nvSpPr>
      <dsp:spPr>
        <a:xfrm>
          <a:off x="4647828" y="-97345"/>
          <a:ext cx="2181833" cy="217342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Prepare Work plan &amp; budget</a:t>
          </a:r>
          <a:endParaRPr lang="en-US" sz="2800" kern="1200" dirty="0"/>
        </a:p>
      </dsp:txBody>
      <dsp:txXfrm>
        <a:off x="4967350" y="220946"/>
        <a:ext cx="1542789" cy="1536847"/>
      </dsp:txXfrm>
    </dsp:sp>
    <dsp:sp modelId="{4132B6B5-F5DA-42FC-80BF-AD7E4F5157AF}">
      <dsp:nvSpPr>
        <dsp:cNvPr id="0" name=""/>
        <dsp:cNvSpPr/>
      </dsp:nvSpPr>
      <dsp:spPr>
        <a:xfrm rot="12042302" flipH="1">
          <a:off x="6511500" y="1211131"/>
          <a:ext cx="559736" cy="670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>
        <a:off x="6516923" y="1315552"/>
        <a:ext cx="391815" cy="402317"/>
      </dsp:txXfrm>
    </dsp:sp>
    <dsp:sp modelId="{03CBBFC3-33F3-40AE-94C6-0F1FE22F3D7B}">
      <dsp:nvSpPr>
        <dsp:cNvPr id="0" name=""/>
        <dsp:cNvSpPr/>
      </dsp:nvSpPr>
      <dsp:spPr>
        <a:xfrm>
          <a:off x="9116481" y="3206954"/>
          <a:ext cx="2377508" cy="21923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Get approval &amp; receive funds</a:t>
          </a:r>
          <a:endParaRPr lang="en-US" sz="2800" kern="1200" dirty="0"/>
        </a:p>
      </dsp:txBody>
      <dsp:txXfrm>
        <a:off x="9464659" y="3528021"/>
        <a:ext cx="1681152" cy="1550249"/>
      </dsp:txXfrm>
    </dsp:sp>
    <dsp:sp modelId="{71DDA15E-69D7-4393-967F-D822E56BD8E0}">
      <dsp:nvSpPr>
        <dsp:cNvPr id="0" name=""/>
        <dsp:cNvSpPr/>
      </dsp:nvSpPr>
      <dsp:spPr>
        <a:xfrm rot="8082105">
          <a:off x="9016692" y="4621252"/>
          <a:ext cx="556178" cy="670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 rot="10800000">
        <a:off x="9158802" y="4696060"/>
        <a:ext cx="389325" cy="402317"/>
      </dsp:txXfrm>
    </dsp:sp>
    <dsp:sp modelId="{43EE817B-8A72-4897-BA55-182FF90DD810}">
      <dsp:nvSpPr>
        <dsp:cNvPr id="0" name=""/>
        <dsp:cNvSpPr/>
      </dsp:nvSpPr>
      <dsp:spPr>
        <a:xfrm>
          <a:off x="4501599" y="4587606"/>
          <a:ext cx="2384820" cy="198675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Complete work plan activities &amp; monitor</a:t>
          </a:r>
          <a:endParaRPr lang="en-US" sz="2400" kern="1200" dirty="0"/>
        </a:p>
      </dsp:txBody>
      <dsp:txXfrm>
        <a:off x="4850848" y="4878559"/>
        <a:ext cx="1686322" cy="1404848"/>
      </dsp:txXfrm>
    </dsp:sp>
    <dsp:sp modelId="{6CD97882-866C-4580-A476-A0F3328240FD}">
      <dsp:nvSpPr>
        <dsp:cNvPr id="0" name=""/>
        <dsp:cNvSpPr/>
      </dsp:nvSpPr>
      <dsp:spPr>
        <a:xfrm rot="11098605">
          <a:off x="4024836" y="5115272"/>
          <a:ext cx="342312" cy="670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 rot="10800000">
        <a:off x="4127336" y="5253832"/>
        <a:ext cx="239618" cy="402317"/>
      </dsp:txXfrm>
    </dsp:sp>
    <dsp:sp modelId="{849CF4A3-C31A-443B-88A3-F756E59A7999}">
      <dsp:nvSpPr>
        <dsp:cNvPr id="0" name=""/>
        <dsp:cNvSpPr/>
      </dsp:nvSpPr>
      <dsp:spPr>
        <a:xfrm>
          <a:off x="1576281" y="4226598"/>
          <a:ext cx="2293071" cy="21913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Evaluate</a:t>
          </a:r>
          <a:r>
            <a:rPr lang="en-US" sz="2800" kern="1200" dirty="0" smtClean="0"/>
            <a:t> </a:t>
          </a:r>
          <a:endParaRPr lang="en-US" sz="2800" kern="1200" dirty="0"/>
        </a:p>
      </dsp:txBody>
      <dsp:txXfrm>
        <a:off x="1912093" y="4547508"/>
        <a:ext cx="1621447" cy="1549490"/>
      </dsp:txXfrm>
    </dsp:sp>
    <dsp:sp modelId="{0E7006A6-BF45-4C49-9D07-4428BF19C008}">
      <dsp:nvSpPr>
        <dsp:cNvPr id="0" name=""/>
        <dsp:cNvSpPr/>
      </dsp:nvSpPr>
      <dsp:spPr>
        <a:xfrm rot="14132121">
          <a:off x="1787679" y="3843777"/>
          <a:ext cx="300937" cy="670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 rot="10800000">
        <a:off x="1858364" y="4015100"/>
        <a:ext cx="210656" cy="402317"/>
      </dsp:txXfrm>
    </dsp:sp>
    <dsp:sp modelId="{84708400-B1F7-4B3B-98AF-A3342B1C3630}">
      <dsp:nvSpPr>
        <dsp:cNvPr id="0" name=""/>
        <dsp:cNvSpPr/>
      </dsp:nvSpPr>
      <dsp:spPr>
        <a:xfrm>
          <a:off x="0" y="2044686"/>
          <a:ext cx="2344508" cy="203699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6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600" kern="1200" dirty="0" smtClean="0"/>
            <a:t>prepare narrative &amp; financial reports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343345" y="2342998"/>
        <a:ext cx="1657818" cy="1440375"/>
      </dsp:txXfrm>
    </dsp:sp>
    <dsp:sp modelId="{73CBB5DD-7585-4A76-BB4F-60EF81E1FB0B}">
      <dsp:nvSpPr>
        <dsp:cNvPr id="0" name=""/>
        <dsp:cNvSpPr/>
      </dsp:nvSpPr>
      <dsp:spPr>
        <a:xfrm rot="9028519" flipH="1">
          <a:off x="2169979" y="2237129"/>
          <a:ext cx="376747" cy="6705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2177317" y="2399084"/>
        <a:ext cx="263723" cy="402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A396B-6A89-4563-801B-53EEF057D1FA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56BA2-BF18-4185-836C-340C15B42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13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62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98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7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5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8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09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93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3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8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32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6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6AE61-F03B-4EAB-B5F4-2850297C4110}" type="datetimeFigureOut">
              <a:rPr lang="en-GB" smtClean="0"/>
              <a:t>03/05/2018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C005B-B608-41DE-9F4C-CE972D3074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2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749302" y="1687876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1. Building contacts, networking and external links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110343" y="549276"/>
            <a:ext cx="95750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altLang="en-US" sz="3600" b="1" dirty="0"/>
              <a:t>What </a:t>
            </a:r>
            <a:r>
              <a:rPr lang="en-GB" altLang="en-US" sz="3600" b="1" dirty="0" smtClean="0"/>
              <a:t>Advantage Africa Does </a:t>
            </a:r>
            <a:r>
              <a:rPr lang="en-GB" altLang="en-US" sz="3600" b="1" dirty="0"/>
              <a:t>To Support </a:t>
            </a:r>
            <a:r>
              <a:rPr lang="en-GB" altLang="en-US" sz="3600" b="1" dirty="0" smtClean="0"/>
              <a:t>Our Project Partners</a:t>
            </a:r>
            <a:endParaRPr lang="en-GB" altLang="en-US" sz="3600" b="1" dirty="0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749302" y="2624501"/>
            <a:ext cx="590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3. Providing information and resources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749302" y="3103926"/>
            <a:ext cx="7561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4. Project management support / capacity building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749302" y="3608751"/>
            <a:ext cx="741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5. Partner- to- partner interaction and exchange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749302" y="4616814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7. </a:t>
            </a:r>
            <a:r>
              <a:rPr lang="en-GB" altLang="en-US" sz="2400" b="1" dirty="0" smtClean="0">
                <a:solidFill>
                  <a:schemeClr val="accent2">
                    <a:lumMod val="50000"/>
                  </a:schemeClr>
                </a:solidFill>
              </a:rPr>
              <a:t>Assist with monitoring </a:t>
            </a: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and </a:t>
            </a:r>
            <a:r>
              <a:rPr lang="en-GB" altLang="en-US" sz="2400" b="1" dirty="0" smtClean="0">
                <a:solidFill>
                  <a:schemeClr val="accent2">
                    <a:lumMod val="50000"/>
                  </a:schemeClr>
                </a:solidFill>
              </a:rPr>
              <a:t>evaluating projects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4749303" y="4111989"/>
            <a:ext cx="7488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6. Providing training and assessing needs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4749302" y="2167301"/>
            <a:ext cx="590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2. Technical expertise and support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749302" y="5074014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8. Being responsive – urgent needs 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749302" y="5531214"/>
            <a:ext cx="6119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>
                <a:solidFill>
                  <a:schemeClr val="accent2">
                    <a:lumMod val="50000"/>
                  </a:schemeClr>
                </a:solidFill>
              </a:rPr>
              <a:t>9. Listening, encouraging, building trust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4" name="Picture 13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4722019" y="6026912"/>
            <a:ext cx="6119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1" dirty="0" smtClean="0">
                <a:solidFill>
                  <a:schemeClr val="accent2">
                    <a:lumMod val="50000"/>
                  </a:schemeClr>
                </a:solidFill>
              </a:rPr>
              <a:t>10. Fundraising</a:t>
            </a:r>
            <a:endParaRPr lang="en-GB" alt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61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4" grpId="0"/>
      <p:bldP spid="12295" grpId="0"/>
      <p:bldP spid="12296" grpId="0"/>
      <p:bldP spid="12297" grpId="0"/>
      <p:bldP spid="12298" grpId="0"/>
      <p:bldP spid="12299" grpId="0"/>
      <p:bldP spid="12300" grpId="0"/>
      <p:bldP spid="12301" grpId="0"/>
      <p:bldP spid="15" grpId="0"/>
      <p:bldP spid="1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829" y="2133600"/>
            <a:ext cx="10829109" cy="422515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5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Partnership Agreements</a:t>
            </a:r>
            <a:endParaRPr lang="en-GB" sz="1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dirty="0"/>
              <a:t> </a:t>
            </a:r>
            <a:r>
              <a:rPr lang="en-GB" sz="4100" dirty="0" smtClean="0"/>
              <a:t>Formal agreement between Advantage Africa and the Partner Organisation.</a:t>
            </a:r>
          </a:p>
          <a:p>
            <a:r>
              <a:rPr lang="en-GB" sz="4100" dirty="0" smtClean="0"/>
              <a:t>Sets out responsibilities and obligations for both parties.</a:t>
            </a:r>
          </a:p>
          <a:p>
            <a:r>
              <a:rPr lang="en-GB" sz="4100" dirty="0" smtClean="0"/>
              <a:t>It could look very different from one partner to another.</a:t>
            </a:r>
          </a:p>
          <a:p>
            <a:r>
              <a:rPr lang="en-GB" sz="4100" dirty="0" smtClean="0"/>
              <a:t>Should be reviewed and up-dated regularly</a:t>
            </a:r>
            <a:endParaRPr lang="en-GB" sz="4100" dirty="0"/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019502" y="312822"/>
            <a:ext cx="9848195" cy="1820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Session 8 : Partnership Agreements and Quarterly Cycle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623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829" y="509452"/>
            <a:ext cx="10829109" cy="584930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5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Partnership Agreements</a:t>
            </a:r>
            <a:endParaRPr lang="en-GB" sz="1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4100" dirty="0" smtClean="0"/>
              <a:t>Could make </a:t>
            </a:r>
            <a:r>
              <a:rPr lang="en-GB" sz="4100" dirty="0"/>
              <a:t>reference to, or be based on a more detailed document </a:t>
            </a:r>
            <a:r>
              <a:rPr lang="en-GB" sz="4100" dirty="0" smtClean="0"/>
              <a:t>such as your strategic plan or a </a:t>
            </a:r>
            <a:r>
              <a:rPr lang="en-GB" sz="4100" dirty="0"/>
              <a:t>donor contract</a:t>
            </a:r>
            <a:r>
              <a:rPr lang="en-GB" sz="4100" dirty="0" smtClean="0"/>
              <a:t>.</a:t>
            </a:r>
          </a:p>
          <a:p>
            <a:pPr marL="0" indent="0">
              <a:buNone/>
            </a:pPr>
            <a:r>
              <a:rPr lang="en-GB" sz="2400" i="1" dirty="0" smtClean="0"/>
              <a:t>For example our recent BFSS project at </a:t>
            </a:r>
            <a:r>
              <a:rPr lang="en-GB" sz="2400" i="1" dirty="0" err="1" smtClean="0"/>
              <a:t>Mitaboni</a:t>
            </a:r>
            <a:r>
              <a:rPr lang="en-GB" sz="2400" i="1" dirty="0" smtClean="0"/>
              <a:t> &amp; </a:t>
            </a:r>
            <a:r>
              <a:rPr lang="en-GB" sz="2400" i="1" dirty="0" err="1" smtClean="0"/>
              <a:t>Thinu</a:t>
            </a:r>
            <a:endParaRPr lang="en-GB" sz="2400" i="1" dirty="0" smtClean="0"/>
          </a:p>
          <a:p>
            <a:r>
              <a:rPr lang="en-GB" dirty="0"/>
              <a:t>1. Enhanced vocational teaching and learning for students with special educational </a:t>
            </a:r>
            <a:r>
              <a:rPr lang="en-GB" dirty="0" smtClean="0"/>
              <a:t>needs.</a:t>
            </a:r>
          </a:p>
          <a:p>
            <a:r>
              <a:rPr lang="en-GB" dirty="0"/>
              <a:t>2. A structured transition for students to leave school and successfully start adult life in the community. </a:t>
            </a:r>
            <a:endParaRPr lang="en-GB" dirty="0" smtClean="0"/>
          </a:p>
          <a:p>
            <a:r>
              <a:rPr lang="en-GB" dirty="0"/>
              <a:t>3. Increased income for the </a:t>
            </a:r>
            <a:r>
              <a:rPr lang="en-GB" dirty="0" smtClean="0"/>
              <a:t>school</a:t>
            </a:r>
            <a:r>
              <a:rPr lang="en-GB" dirty="0"/>
              <a:t> </a:t>
            </a:r>
            <a:r>
              <a:rPr lang="en-GB" dirty="0" smtClean="0"/>
              <a:t>through new enterprises</a:t>
            </a:r>
          </a:p>
          <a:p>
            <a:r>
              <a:rPr lang="en-GB" dirty="0"/>
              <a:t>4. Learning and dissemination through a simple Teachers’ Resource Pack.</a:t>
            </a:r>
            <a:endParaRPr lang="en-GB" sz="4100" dirty="0" smtClean="0"/>
          </a:p>
          <a:p>
            <a:endParaRPr lang="en-GB" sz="4100" dirty="0"/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977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829" y="509452"/>
            <a:ext cx="10829109" cy="58493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Partnership Agreements</a:t>
            </a:r>
            <a:endParaRPr lang="en-GB" sz="4100" dirty="0" smtClean="0"/>
          </a:p>
          <a:p>
            <a:r>
              <a:rPr lang="en-GB" sz="4100" dirty="0" smtClean="0"/>
              <a:t>Increasingly based upon donor contracts</a:t>
            </a:r>
          </a:p>
          <a:p>
            <a:r>
              <a:rPr lang="en-GB" sz="4100" dirty="0" smtClean="0"/>
              <a:t>Important because it forms the formal agreement between partners</a:t>
            </a:r>
          </a:p>
          <a:p>
            <a:r>
              <a:rPr lang="en-GB" sz="4100" dirty="0" smtClean="0"/>
              <a:t>Easy to forget about</a:t>
            </a:r>
          </a:p>
          <a:p>
            <a:r>
              <a:rPr lang="en-GB" sz="4100" dirty="0" smtClean="0"/>
              <a:t>Need to be updated regularly</a:t>
            </a:r>
          </a:p>
          <a:p>
            <a:r>
              <a:rPr lang="en-GB" sz="4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Advantage Africa could do better?</a:t>
            </a:r>
          </a:p>
          <a:p>
            <a:endParaRPr lang="en-GB" sz="4100" dirty="0"/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996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695" y="390774"/>
            <a:ext cx="31185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Quarterly (or termly) Cycle</a:t>
            </a:r>
            <a:endParaRPr lang="en-GB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32493849"/>
              </p:ext>
            </p:extLst>
          </p:nvPr>
        </p:nvGraphicFramePr>
        <p:xfrm>
          <a:off x="2246808" y="195944"/>
          <a:ext cx="8072845" cy="6348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731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Graphic spid="4" grpId="2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449" y="1800856"/>
            <a:ext cx="10853718" cy="43030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dvantage_Africa_new logo_19thOc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6103906"/>
            <a:ext cx="2700337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390774"/>
            <a:ext cx="33702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Quarterly (or termly) Cycle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31872277"/>
              </p:ext>
            </p:extLst>
          </p:nvPr>
        </p:nvGraphicFramePr>
        <p:xfrm>
          <a:off x="408450" y="195943"/>
          <a:ext cx="11493990" cy="6574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ight Arrow 7"/>
          <p:cNvSpPr/>
          <p:nvPr/>
        </p:nvSpPr>
        <p:spPr>
          <a:xfrm rot="2158303">
            <a:off x="7705379" y="961136"/>
            <a:ext cx="2228870" cy="1632062"/>
          </a:xfrm>
          <a:prstGeom prst="rightArrow">
            <a:avLst>
              <a:gd name="adj1" fmla="val 50000"/>
              <a:gd name="adj2" fmla="val 57679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Send budget request</a:t>
            </a:r>
            <a:endParaRPr lang="en-GB" sz="2400" dirty="0"/>
          </a:p>
        </p:txBody>
      </p:sp>
      <p:sp>
        <p:nvSpPr>
          <p:cNvPr id="12" name="Left Arrow 11"/>
          <p:cNvSpPr/>
          <p:nvPr/>
        </p:nvSpPr>
        <p:spPr>
          <a:xfrm rot="2115573">
            <a:off x="6896407" y="2209735"/>
            <a:ext cx="2973511" cy="2078516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Receive </a:t>
            </a:r>
            <a:r>
              <a:rPr lang="en-GB" sz="2400" b="1" dirty="0" smtClean="0">
                <a:solidFill>
                  <a:schemeClr val="tx1"/>
                </a:solidFill>
              </a:rPr>
              <a:t>Approved budget </a:t>
            </a:r>
            <a:r>
              <a:rPr lang="en-GB" sz="2400" dirty="0" smtClean="0">
                <a:solidFill>
                  <a:schemeClr val="tx1"/>
                </a:solidFill>
              </a:rPr>
              <a:t>&amp; Grant Ack.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3" name="Left Arrow 12"/>
          <p:cNvSpPr/>
          <p:nvPr/>
        </p:nvSpPr>
        <p:spPr>
          <a:xfrm rot="20688125">
            <a:off x="7205041" y="4899384"/>
            <a:ext cx="2265169" cy="1615440"/>
          </a:xfrm>
          <a:prstGeom prst="lef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Sign &amp; return Grant Ack. 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 rot="19993096">
            <a:off x="2913297" y="666790"/>
            <a:ext cx="2228870" cy="2737559"/>
          </a:xfrm>
          <a:prstGeom prst="rightArrow">
            <a:avLst>
              <a:gd name="adj1" fmla="val 50000"/>
              <a:gd name="adj2" fmla="val 57679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Send Narrative</a:t>
            </a:r>
          </a:p>
          <a:p>
            <a:pPr algn="ctr"/>
            <a:r>
              <a:rPr lang="en-GB" sz="2400" dirty="0" smtClean="0"/>
              <a:t>&amp; financial </a:t>
            </a:r>
          </a:p>
          <a:p>
            <a:pPr algn="ctr"/>
            <a:r>
              <a:rPr lang="en-GB" sz="2400" dirty="0" smtClean="0"/>
              <a:t>reports</a:t>
            </a:r>
            <a:endParaRPr lang="en-GB" sz="2400" dirty="0"/>
          </a:p>
        </p:txBody>
      </p:sp>
      <p:sp>
        <p:nvSpPr>
          <p:cNvPr id="16" name="Explosion 2 15"/>
          <p:cNvSpPr/>
          <p:nvPr/>
        </p:nvSpPr>
        <p:spPr>
          <a:xfrm>
            <a:off x="9491663" y="101929"/>
            <a:ext cx="3038475" cy="2855584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S</a:t>
            </a:r>
            <a:r>
              <a:rPr lang="en-GB" sz="2400" b="1" dirty="0" smtClean="0">
                <a:solidFill>
                  <a:srgbClr val="7030A0"/>
                </a:solidFill>
              </a:rPr>
              <a:t>end early by 2 weeks</a:t>
            </a:r>
            <a:endParaRPr lang="en-GB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11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8" grpId="0" animBg="1"/>
      <p:bldP spid="12" grpId="0" animBg="1"/>
      <p:bldP spid="13" grpId="0" animBg="1"/>
      <p:bldP spid="14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1826</TotalTime>
  <Words>330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</dc:creator>
  <cp:lastModifiedBy>Rob</cp:lastModifiedBy>
  <cp:revision>151</cp:revision>
  <dcterms:created xsi:type="dcterms:W3CDTF">2018-02-05T11:13:09Z</dcterms:created>
  <dcterms:modified xsi:type="dcterms:W3CDTF">2018-05-03T14:46:36Z</dcterms:modified>
</cp:coreProperties>
</file>