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72" r:id="rId4"/>
    <p:sldId id="271" r:id="rId5"/>
    <p:sldId id="270" r:id="rId6"/>
    <p:sldId id="26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120" y="7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6AE61-F03B-4EAB-B5F4-2850297C4110}" type="datetimeFigureOut">
              <a:rPr lang="en-GB" smtClean="0"/>
              <a:t>05/04/2018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C005B-B608-41DE-9F4C-CE972D3074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46220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6AE61-F03B-4EAB-B5F4-2850297C4110}" type="datetimeFigureOut">
              <a:rPr lang="en-GB" smtClean="0"/>
              <a:t>05/04/2018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C005B-B608-41DE-9F4C-CE972D3074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49891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6AE61-F03B-4EAB-B5F4-2850297C4110}" type="datetimeFigureOut">
              <a:rPr lang="en-GB" smtClean="0"/>
              <a:t>05/04/2018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C005B-B608-41DE-9F4C-CE972D3074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7277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6AE61-F03B-4EAB-B5F4-2850297C4110}" type="datetimeFigureOut">
              <a:rPr lang="en-GB" smtClean="0"/>
              <a:t>05/04/2018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C005B-B608-41DE-9F4C-CE972D3074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1850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6AE61-F03B-4EAB-B5F4-2850297C4110}" type="datetimeFigureOut">
              <a:rPr lang="en-GB" smtClean="0"/>
              <a:t>05/04/2018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C005B-B608-41DE-9F4C-CE972D3074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05805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6AE61-F03B-4EAB-B5F4-2850297C4110}" type="datetimeFigureOut">
              <a:rPr lang="en-GB" smtClean="0"/>
              <a:t>05/04/2018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C005B-B608-41DE-9F4C-CE972D3074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2092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6AE61-F03B-4EAB-B5F4-2850297C4110}" type="datetimeFigureOut">
              <a:rPr lang="en-GB" smtClean="0"/>
              <a:t>05/04/2018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C005B-B608-41DE-9F4C-CE972D3074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09393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6AE61-F03B-4EAB-B5F4-2850297C4110}" type="datetimeFigureOut">
              <a:rPr lang="en-GB" smtClean="0"/>
              <a:t>05/04/2018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C005B-B608-41DE-9F4C-CE972D3074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4432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6AE61-F03B-4EAB-B5F4-2850297C4110}" type="datetimeFigureOut">
              <a:rPr lang="en-GB" smtClean="0"/>
              <a:t>05/04/2018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C005B-B608-41DE-9F4C-CE972D3074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34802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6AE61-F03B-4EAB-B5F4-2850297C4110}" type="datetimeFigureOut">
              <a:rPr lang="en-GB" smtClean="0"/>
              <a:t>05/04/2018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C005B-B608-41DE-9F4C-CE972D3074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2325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6AE61-F03B-4EAB-B5F4-2850297C4110}" type="datetimeFigureOut">
              <a:rPr lang="en-GB" smtClean="0"/>
              <a:t>05/04/2018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C005B-B608-41DE-9F4C-CE972D3074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8669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56AE61-F03B-4EAB-B5F4-2850297C4110}" type="datetimeFigureOut">
              <a:rPr lang="en-GB" smtClean="0"/>
              <a:t>05/04/2018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EC005B-B608-41DE-9F4C-CE972D3074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1290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dvantage_Africa_new logo_19thOc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1663" y="6103906"/>
            <a:ext cx="2700337" cy="760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268734" y="476032"/>
            <a:ext cx="17080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 smtClean="0">
                <a:solidFill>
                  <a:schemeClr val="bg1"/>
                </a:solidFill>
              </a:rPr>
              <a:t>Lillian with </a:t>
            </a:r>
          </a:p>
          <a:p>
            <a:pPr algn="ctr"/>
            <a:r>
              <a:rPr lang="en-GB" sz="2000" dirty="0" smtClean="0">
                <a:solidFill>
                  <a:schemeClr val="bg1"/>
                </a:solidFill>
              </a:rPr>
              <a:t>baby Carolyn</a:t>
            </a:r>
            <a:endParaRPr lang="en-GB" sz="2000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565027" y="1151306"/>
            <a:ext cx="13888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solidFill>
                  <a:schemeClr val="bg1"/>
                </a:solidFill>
              </a:rPr>
              <a:t>Susan</a:t>
            </a:r>
            <a:endParaRPr lang="en-GB" sz="2000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28600" y="130644"/>
            <a:ext cx="1173078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b="1" dirty="0" smtClean="0">
                <a:solidFill>
                  <a:srgbClr val="C00000"/>
                </a:solidFill>
                <a:latin typeface="Trebuchet MS" panose="020B0603020202020204" pitchFamily="34" charset="0"/>
              </a:rPr>
              <a:t>Session 12: Finance Skills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6027821" y="2021305"/>
            <a:ext cx="4331368" cy="3886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13" name="TextBox 12"/>
          <p:cNvSpPr txBox="1"/>
          <p:nvPr/>
        </p:nvSpPr>
        <p:spPr>
          <a:xfrm>
            <a:off x="1155030" y="2131191"/>
            <a:ext cx="908100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4800" b="1" dirty="0">
                <a:latin typeface="Arial" panose="020B0604020202020204" pitchFamily="34" charset="0"/>
                <a:cs typeface="Arial" panose="020B0604020202020204" pitchFamily="34" charset="0"/>
              </a:rPr>
              <a:t>Finance </a:t>
            </a:r>
            <a:r>
              <a:rPr lang="en-GB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Quiz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Finance </a:t>
            </a:r>
            <a:r>
              <a:rPr lang="en-GB" sz="4800" b="1" dirty="0">
                <a:latin typeface="Arial" panose="020B0604020202020204" pitchFamily="34" charset="0"/>
                <a:cs typeface="Arial" panose="020B0604020202020204" pitchFamily="34" charset="0"/>
              </a:rPr>
              <a:t>Exercise </a:t>
            </a:r>
            <a:endParaRPr lang="en-GB" sz="4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Assessing </a:t>
            </a:r>
            <a:r>
              <a:rPr lang="en-GB" sz="4800" b="1" dirty="0">
                <a:latin typeface="Arial" panose="020B0604020202020204" pitchFamily="34" charset="0"/>
                <a:cs typeface="Arial" panose="020B0604020202020204" pitchFamily="34" charset="0"/>
              </a:rPr>
              <a:t>financial </a:t>
            </a:r>
            <a:r>
              <a:rPr lang="en-GB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capacity</a:t>
            </a:r>
          </a:p>
        </p:txBody>
      </p:sp>
    </p:spTree>
    <p:extLst>
      <p:ext uri="{BB962C8B-B14F-4D97-AF65-F5344CB8AC3E}">
        <p14:creationId xmlns:p14="http://schemas.microsoft.com/office/powerpoint/2010/main" val="1837069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dvantage_Africa_new logo_19thOc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1663" y="6103906"/>
            <a:ext cx="2700337" cy="760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268734" y="476032"/>
            <a:ext cx="17080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 smtClean="0">
                <a:solidFill>
                  <a:schemeClr val="bg1"/>
                </a:solidFill>
              </a:rPr>
              <a:t>Lillian with </a:t>
            </a:r>
          </a:p>
          <a:p>
            <a:pPr algn="ctr"/>
            <a:r>
              <a:rPr lang="en-GB" sz="2000" dirty="0" smtClean="0">
                <a:solidFill>
                  <a:schemeClr val="bg1"/>
                </a:solidFill>
              </a:rPr>
              <a:t>baby Carolyn</a:t>
            </a:r>
            <a:endParaRPr lang="en-GB" sz="2000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565027" y="1151306"/>
            <a:ext cx="13888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solidFill>
                  <a:schemeClr val="bg1"/>
                </a:solidFill>
              </a:rPr>
              <a:t>Susan</a:t>
            </a:r>
            <a:endParaRPr lang="en-GB" sz="2000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28600" y="130644"/>
            <a:ext cx="11730789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 smtClean="0">
                <a:solidFill>
                  <a:srgbClr val="C00000"/>
                </a:solidFill>
                <a:latin typeface="Trebuchet MS" panose="020B0603020202020204" pitchFamily="34" charset="0"/>
              </a:rPr>
              <a:t> </a:t>
            </a:r>
          </a:p>
          <a:p>
            <a:pPr algn="ctr"/>
            <a:endParaRPr lang="en-GB" dirty="0"/>
          </a:p>
        </p:txBody>
      </p:sp>
      <p:pic>
        <p:nvPicPr>
          <p:cNvPr id="9" name="Picture 8"/>
          <p:cNvPicPr/>
          <p:nvPr/>
        </p:nvPicPr>
        <p:blipFill>
          <a:blip r:embed="rId3"/>
          <a:stretch>
            <a:fillRect/>
          </a:stretch>
        </p:blipFill>
        <p:spPr>
          <a:xfrm rot="5400000">
            <a:off x="3481193" y="-2193814"/>
            <a:ext cx="5129350" cy="11466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7731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268734" y="476032"/>
            <a:ext cx="17080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 smtClean="0">
                <a:solidFill>
                  <a:schemeClr val="bg1"/>
                </a:solidFill>
              </a:rPr>
              <a:t>Lillian with </a:t>
            </a:r>
          </a:p>
          <a:p>
            <a:pPr algn="ctr"/>
            <a:r>
              <a:rPr lang="en-GB" sz="2000" dirty="0" smtClean="0">
                <a:solidFill>
                  <a:schemeClr val="bg1"/>
                </a:solidFill>
              </a:rPr>
              <a:t>baby Carolyn</a:t>
            </a:r>
            <a:endParaRPr lang="en-GB" sz="2000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565027" y="1151306"/>
            <a:ext cx="13888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solidFill>
                  <a:schemeClr val="bg1"/>
                </a:solidFill>
              </a:rPr>
              <a:t>Susan</a:t>
            </a:r>
            <a:endParaRPr lang="en-GB" sz="2000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28600" y="130644"/>
            <a:ext cx="11730789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 smtClean="0">
                <a:solidFill>
                  <a:srgbClr val="C00000"/>
                </a:solidFill>
                <a:latin typeface="Trebuchet MS" panose="020B0603020202020204" pitchFamily="34" charset="0"/>
              </a:rPr>
              <a:t> </a:t>
            </a:r>
          </a:p>
          <a:p>
            <a:pPr algn="ctr"/>
            <a:endParaRPr lang="en-GB" dirty="0"/>
          </a:p>
        </p:txBody>
      </p:sp>
      <p:pic>
        <p:nvPicPr>
          <p:cNvPr id="8" name="Picture 7"/>
          <p:cNvPicPr/>
          <p:nvPr/>
        </p:nvPicPr>
        <p:blipFill>
          <a:blip r:embed="rId2"/>
          <a:stretch>
            <a:fillRect/>
          </a:stretch>
        </p:blipFill>
        <p:spPr>
          <a:xfrm rot="5400000">
            <a:off x="3176772" y="-1913497"/>
            <a:ext cx="6099142" cy="10696076"/>
          </a:xfrm>
          <a:prstGeom prst="rect">
            <a:avLst/>
          </a:prstGeom>
        </p:spPr>
      </p:pic>
      <p:pic>
        <p:nvPicPr>
          <p:cNvPr id="4" name="Picture 3" descr="Advantage_Africa_new logo_19thOc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1663" y="6103906"/>
            <a:ext cx="2700337" cy="760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48525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dvantage_Africa_new logo_19thOc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1663" y="6103906"/>
            <a:ext cx="2700337" cy="760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268734" y="476032"/>
            <a:ext cx="17080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 smtClean="0">
                <a:solidFill>
                  <a:schemeClr val="bg1"/>
                </a:solidFill>
              </a:rPr>
              <a:t>Lillian with </a:t>
            </a:r>
          </a:p>
          <a:p>
            <a:pPr algn="ctr"/>
            <a:r>
              <a:rPr lang="en-GB" sz="2000" dirty="0" smtClean="0">
                <a:solidFill>
                  <a:schemeClr val="bg1"/>
                </a:solidFill>
              </a:rPr>
              <a:t>baby Carolyn</a:t>
            </a:r>
            <a:endParaRPr lang="en-GB" sz="2000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565027" y="1151306"/>
            <a:ext cx="13888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solidFill>
                  <a:schemeClr val="bg1"/>
                </a:solidFill>
              </a:rPr>
              <a:t>Susan</a:t>
            </a:r>
            <a:endParaRPr lang="en-GB" sz="2000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28600" y="130644"/>
            <a:ext cx="11730789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 smtClean="0">
                <a:solidFill>
                  <a:srgbClr val="C00000"/>
                </a:solidFill>
                <a:latin typeface="Trebuchet MS" panose="020B0603020202020204" pitchFamily="34" charset="0"/>
              </a:rPr>
              <a:t> </a:t>
            </a:r>
          </a:p>
          <a:p>
            <a:pPr algn="ctr"/>
            <a:endParaRPr lang="en-GB" dirty="0"/>
          </a:p>
        </p:txBody>
      </p:sp>
      <p:pic>
        <p:nvPicPr>
          <p:cNvPr id="8" name="Picture 7"/>
          <p:cNvPicPr/>
          <p:nvPr/>
        </p:nvPicPr>
        <p:blipFill>
          <a:blip r:embed="rId3"/>
          <a:stretch>
            <a:fillRect/>
          </a:stretch>
        </p:blipFill>
        <p:spPr>
          <a:xfrm rot="5400000">
            <a:off x="3255995" y="-2406983"/>
            <a:ext cx="5627874" cy="11393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5725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268734" y="476032"/>
            <a:ext cx="17080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 smtClean="0">
                <a:solidFill>
                  <a:schemeClr val="bg1"/>
                </a:solidFill>
              </a:rPr>
              <a:t>Lillian with </a:t>
            </a:r>
          </a:p>
          <a:p>
            <a:pPr algn="ctr"/>
            <a:r>
              <a:rPr lang="en-GB" sz="2000" dirty="0" smtClean="0">
                <a:solidFill>
                  <a:schemeClr val="bg1"/>
                </a:solidFill>
              </a:rPr>
              <a:t>baby Carolyn</a:t>
            </a:r>
            <a:endParaRPr lang="en-GB" sz="2000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565027" y="1151306"/>
            <a:ext cx="13888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solidFill>
                  <a:schemeClr val="bg1"/>
                </a:solidFill>
              </a:rPr>
              <a:t>Susan</a:t>
            </a:r>
            <a:endParaRPr lang="en-GB" sz="2000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28600" y="130644"/>
            <a:ext cx="11730789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 smtClean="0">
                <a:solidFill>
                  <a:srgbClr val="C00000"/>
                </a:solidFill>
                <a:latin typeface="Trebuchet MS" panose="020B0603020202020204" pitchFamily="34" charset="0"/>
              </a:rPr>
              <a:t> </a:t>
            </a:r>
          </a:p>
          <a:p>
            <a:pPr algn="ctr"/>
            <a:endParaRPr lang="en-GB" dirty="0"/>
          </a:p>
        </p:txBody>
      </p:sp>
      <p:pic>
        <p:nvPicPr>
          <p:cNvPr id="7" name="Picture 6"/>
          <p:cNvPicPr/>
          <p:nvPr/>
        </p:nvPicPr>
        <p:blipFill>
          <a:blip r:embed="rId2"/>
          <a:stretch>
            <a:fillRect/>
          </a:stretch>
        </p:blipFill>
        <p:spPr>
          <a:xfrm rot="5400000">
            <a:off x="3031959" y="-1925053"/>
            <a:ext cx="6232357" cy="10684045"/>
          </a:xfrm>
          <a:prstGeom prst="rect">
            <a:avLst/>
          </a:prstGeom>
        </p:spPr>
      </p:pic>
      <p:pic>
        <p:nvPicPr>
          <p:cNvPr id="4" name="Picture 3" descr="Advantage_Africa_new logo_19thOc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1663" y="6103906"/>
            <a:ext cx="2700337" cy="760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96035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dvantage_Africa_new logo_19thOc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1663" y="6103906"/>
            <a:ext cx="2700337" cy="760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268734" y="476032"/>
            <a:ext cx="17080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 smtClean="0">
                <a:solidFill>
                  <a:schemeClr val="bg1"/>
                </a:solidFill>
              </a:rPr>
              <a:t>Lillian with </a:t>
            </a:r>
          </a:p>
          <a:p>
            <a:pPr algn="ctr"/>
            <a:r>
              <a:rPr lang="en-GB" sz="2000" dirty="0" smtClean="0">
                <a:solidFill>
                  <a:schemeClr val="bg1"/>
                </a:solidFill>
              </a:rPr>
              <a:t>baby Carolyn</a:t>
            </a:r>
            <a:endParaRPr lang="en-GB" sz="2000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565027" y="1151306"/>
            <a:ext cx="13888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solidFill>
                  <a:schemeClr val="bg1"/>
                </a:solidFill>
              </a:rPr>
              <a:t>Susan</a:t>
            </a:r>
            <a:endParaRPr lang="en-GB" sz="2000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28600" y="130644"/>
            <a:ext cx="11730789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 smtClean="0">
                <a:solidFill>
                  <a:srgbClr val="C00000"/>
                </a:solidFill>
                <a:latin typeface="Trebuchet MS" panose="020B0603020202020204" pitchFamily="34" charset="0"/>
              </a:rPr>
              <a:t> </a:t>
            </a:r>
          </a:p>
          <a:p>
            <a:pPr algn="ctr"/>
            <a:endParaRPr lang="en-GB" dirty="0"/>
          </a:p>
        </p:txBody>
      </p:sp>
      <p:pic>
        <p:nvPicPr>
          <p:cNvPr id="7" name="Picture 6"/>
          <p:cNvPicPr/>
          <p:nvPr/>
        </p:nvPicPr>
        <p:blipFill>
          <a:blip r:embed="rId3"/>
          <a:stretch>
            <a:fillRect/>
          </a:stretch>
        </p:blipFill>
        <p:spPr>
          <a:xfrm rot="5400000">
            <a:off x="4791115" y="-2596266"/>
            <a:ext cx="2605757" cy="11730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6783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763</TotalTime>
  <Words>47</Words>
  <Application>Microsoft Office PowerPoint</Application>
  <PresentationFormat>Widescreen</PresentationFormat>
  <Paragraphs>27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Trebuchet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Jane</dc:creator>
  <cp:lastModifiedBy>Andrew</cp:lastModifiedBy>
  <cp:revision>31</cp:revision>
  <dcterms:created xsi:type="dcterms:W3CDTF">2018-02-05T11:13:09Z</dcterms:created>
  <dcterms:modified xsi:type="dcterms:W3CDTF">2018-04-05T07:13:43Z</dcterms:modified>
</cp:coreProperties>
</file>